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63" r:id="rId3"/>
    <p:sldId id="264" r:id="rId4"/>
    <p:sldId id="267" r:id="rId5"/>
    <p:sldId id="265" r:id="rId6"/>
    <p:sldId id="266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8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12" Type="http://schemas.openxmlformats.org/officeDocument/2006/relationships/image" Target="../media/image29.sv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0" Type="http://schemas.openxmlformats.org/officeDocument/2006/relationships/image" Target="../media/image27.svg"/><Relationship Id="rId4" Type="http://schemas.openxmlformats.org/officeDocument/2006/relationships/image" Target="../media/image21.svg"/><Relationship Id="rId9" Type="http://schemas.openxmlformats.org/officeDocument/2006/relationships/image" Target="../media/image26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12" Type="http://schemas.openxmlformats.org/officeDocument/2006/relationships/image" Target="../media/image29.sv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0" Type="http://schemas.openxmlformats.org/officeDocument/2006/relationships/image" Target="../media/image27.svg"/><Relationship Id="rId4" Type="http://schemas.openxmlformats.org/officeDocument/2006/relationships/image" Target="../media/image21.svg"/><Relationship Id="rId9" Type="http://schemas.openxmlformats.org/officeDocument/2006/relationships/image" Target="../media/image2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6D1125-CF14-4F55-A1B1-8D72C727043B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3EBD20-E636-47EB-8D84-4728A3F36F2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Track Gas Safety (CP12) and EICR (Electric) expiry dates.</a:t>
          </a:r>
        </a:p>
      </dgm:t>
    </dgm:pt>
    <dgm:pt modelId="{75D705F0-19A0-4484-8F89-5041921B9B71}" type="parTrans" cxnId="{5F7B9BF8-6047-4622-8E4C-46954AFF6C52}">
      <dgm:prSet/>
      <dgm:spPr/>
      <dgm:t>
        <a:bodyPr/>
        <a:lstStyle/>
        <a:p>
          <a:endParaRPr lang="en-US"/>
        </a:p>
      </dgm:t>
    </dgm:pt>
    <dgm:pt modelId="{5093A9DE-C5F0-4B14-9751-C84B487F1144}" type="sibTrans" cxnId="{5F7B9BF8-6047-4622-8E4C-46954AFF6C52}">
      <dgm:prSet/>
      <dgm:spPr/>
      <dgm:t>
        <a:bodyPr/>
        <a:lstStyle/>
        <a:p>
          <a:endParaRPr lang="en-US"/>
        </a:p>
      </dgm:t>
    </dgm:pt>
    <dgm:pt modelId="{0C1107FF-802B-4C1C-A3B2-F75D12CE5E6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Red/Amber/Green status indicators for legal safety.</a:t>
          </a:r>
        </a:p>
      </dgm:t>
    </dgm:pt>
    <dgm:pt modelId="{E2C884C7-D65A-4762-B2E1-0D0B08B620BE}" type="parTrans" cxnId="{2A530D16-2173-407A-A74D-15471D594A21}">
      <dgm:prSet/>
      <dgm:spPr/>
      <dgm:t>
        <a:bodyPr/>
        <a:lstStyle/>
        <a:p>
          <a:endParaRPr lang="en-US"/>
        </a:p>
      </dgm:t>
    </dgm:pt>
    <dgm:pt modelId="{9A1356F0-5DF5-458A-A545-7288F6A9A930}" type="sibTrans" cxnId="{2A530D16-2173-407A-A74D-15471D594A21}">
      <dgm:prSet/>
      <dgm:spPr/>
      <dgm:t>
        <a:bodyPr/>
        <a:lstStyle/>
        <a:p>
          <a:endParaRPr lang="en-US"/>
        </a:p>
      </dgm:t>
    </dgm:pt>
    <dgm:pt modelId="{AFD471E7-A7A6-4430-BAB4-740C330BC5D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EPC Ratings (A-G) to ensure legal rental standards.</a:t>
          </a:r>
        </a:p>
      </dgm:t>
    </dgm:pt>
    <dgm:pt modelId="{3DCE6992-D284-4AB5-864F-6F0D30B53DAB}" type="parTrans" cxnId="{475C188E-6D8F-4EE8-8A1E-D2718D2B5875}">
      <dgm:prSet/>
      <dgm:spPr/>
      <dgm:t>
        <a:bodyPr/>
        <a:lstStyle/>
        <a:p>
          <a:endParaRPr lang="en-US"/>
        </a:p>
      </dgm:t>
    </dgm:pt>
    <dgm:pt modelId="{DD9AF145-F6E7-42C3-8E87-1383839D1266}" type="sibTrans" cxnId="{475C188E-6D8F-4EE8-8A1E-D2718D2B5875}">
      <dgm:prSet/>
      <dgm:spPr/>
      <dgm:t>
        <a:bodyPr/>
        <a:lstStyle/>
        <a:p>
          <a:endParaRPr lang="en-US"/>
        </a:p>
      </dgm:t>
    </dgm:pt>
    <dgm:pt modelId="{24861122-95F5-46FA-8FEC-EC376BEE733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Protect your business from fines and legal liability.</a:t>
          </a:r>
        </a:p>
      </dgm:t>
    </dgm:pt>
    <dgm:pt modelId="{60B94DBE-FA6F-4C0F-978F-3A870985054E}" type="parTrans" cxnId="{A96C7D1F-91D7-477E-A4C9-E140EA80334C}">
      <dgm:prSet/>
      <dgm:spPr/>
      <dgm:t>
        <a:bodyPr/>
        <a:lstStyle/>
        <a:p>
          <a:endParaRPr lang="en-US"/>
        </a:p>
      </dgm:t>
    </dgm:pt>
    <dgm:pt modelId="{6AE4BFEA-7D24-4479-934C-55D26217B713}" type="sibTrans" cxnId="{A96C7D1F-91D7-477E-A4C9-E140EA80334C}">
      <dgm:prSet/>
      <dgm:spPr/>
      <dgm:t>
        <a:bodyPr/>
        <a:lstStyle/>
        <a:p>
          <a:endParaRPr lang="en-US"/>
        </a:p>
      </dgm:t>
    </dgm:pt>
    <dgm:pt modelId="{86A13B7E-A308-41FF-99BE-8ADB05911C04}" type="pres">
      <dgm:prSet presAssocID="{606D1125-CF14-4F55-A1B1-8D72C727043B}" presName="root" presStyleCnt="0">
        <dgm:presLayoutVars>
          <dgm:dir/>
          <dgm:resizeHandles val="exact"/>
        </dgm:presLayoutVars>
      </dgm:prSet>
      <dgm:spPr/>
    </dgm:pt>
    <dgm:pt modelId="{630940A9-11B6-4C2D-BEEB-8D6F5C023310}" type="pres">
      <dgm:prSet presAssocID="{863EBD20-E636-47EB-8D84-4728A3F36F23}" presName="compNode" presStyleCnt="0"/>
      <dgm:spPr/>
    </dgm:pt>
    <dgm:pt modelId="{EAF4B8B6-4F44-40ED-A362-352AA9CDD298}" type="pres">
      <dgm:prSet presAssocID="{863EBD20-E636-47EB-8D84-4728A3F36F23}" presName="bgRect" presStyleLbl="bgShp" presStyleIdx="0" presStyleCnt="4"/>
      <dgm:spPr/>
    </dgm:pt>
    <dgm:pt modelId="{F6731131-5DCB-4934-B042-A18AC6F8325E}" type="pres">
      <dgm:prSet presAssocID="{863EBD20-E636-47EB-8D84-4728A3F36F2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auge"/>
        </a:ext>
      </dgm:extLst>
    </dgm:pt>
    <dgm:pt modelId="{44B2DD33-9AD9-4D84-9CF6-DD524385A131}" type="pres">
      <dgm:prSet presAssocID="{863EBD20-E636-47EB-8D84-4728A3F36F23}" presName="spaceRect" presStyleCnt="0"/>
      <dgm:spPr/>
    </dgm:pt>
    <dgm:pt modelId="{029EF8A7-4411-484E-8EE6-7E3AD6340C67}" type="pres">
      <dgm:prSet presAssocID="{863EBD20-E636-47EB-8D84-4728A3F36F23}" presName="parTx" presStyleLbl="revTx" presStyleIdx="0" presStyleCnt="4">
        <dgm:presLayoutVars>
          <dgm:chMax val="0"/>
          <dgm:chPref val="0"/>
        </dgm:presLayoutVars>
      </dgm:prSet>
      <dgm:spPr/>
    </dgm:pt>
    <dgm:pt modelId="{03A1328D-AF27-4AE1-A43E-EA0E6C772670}" type="pres">
      <dgm:prSet presAssocID="{5093A9DE-C5F0-4B14-9751-C84B487F1144}" presName="sibTrans" presStyleCnt="0"/>
      <dgm:spPr/>
    </dgm:pt>
    <dgm:pt modelId="{B9B6BBA7-5555-43C5-B27F-8CFA77158E57}" type="pres">
      <dgm:prSet presAssocID="{0C1107FF-802B-4C1C-A3B2-F75D12CE5E62}" presName="compNode" presStyleCnt="0"/>
      <dgm:spPr/>
    </dgm:pt>
    <dgm:pt modelId="{808C47D6-C2CB-4188-95B2-D2A9996CABA5}" type="pres">
      <dgm:prSet presAssocID="{0C1107FF-802B-4C1C-A3B2-F75D12CE5E62}" presName="bgRect" presStyleLbl="bgShp" presStyleIdx="1" presStyleCnt="4"/>
      <dgm:spPr/>
    </dgm:pt>
    <dgm:pt modelId="{47BA89B1-FF83-4D3F-A1EB-AC42ED7D86E4}" type="pres">
      <dgm:prSet presAssocID="{0C1107FF-802B-4C1C-A3B2-F75D12CE5E6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9C2BF516-4BE6-4775-90C3-77DAA39144E9}" type="pres">
      <dgm:prSet presAssocID="{0C1107FF-802B-4C1C-A3B2-F75D12CE5E62}" presName="spaceRect" presStyleCnt="0"/>
      <dgm:spPr/>
    </dgm:pt>
    <dgm:pt modelId="{A66D9B17-93AF-4308-9F7B-F64AB95CE198}" type="pres">
      <dgm:prSet presAssocID="{0C1107FF-802B-4C1C-A3B2-F75D12CE5E62}" presName="parTx" presStyleLbl="revTx" presStyleIdx="1" presStyleCnt="4">
        <dgm:presLayoutVars>
          <dgm:chMax val="0"/>
          <dgm:chPref val="0"/>
        </dgm:presLayoutVars>
      </dgm:prSet>
      <dgm:spPr/>
    </dgm:pt>
    <dgm:pt modelId="{11266B21-0A7A-4320-86A5-868DC2A119F0}" type="pres">
      <dgm:prSet presAssocID="{9A1356F0-5DF5-458A-A545-7288F6A9A930}" presName="sibTrans" presStyleCnt="0"/>
      <dgm:spPr/>
    </dgm:pt>
    <dgm:pt modelId="{7FC9A9E5-235D-4657-8F53-F55C8521D21A}" type="pres">
      <dgm:prSet presAssocID="{AFD471E7-A7A6-4430-BAB4-740C330BC5D9}" presName="compNode" presStyleCnt="0"/>
      <dgm:spPr/>
    </dgm:pt>
    <dgm:pt modelId="{20CE149B-CEF9-4034-85A6-92FF3175F008}" type="pres">
      <dgm:prSet presAssocID="{AFD471E7-A7A6-4430-BAB4-740C330BC5D9}" presName="bgRect" presStyleLbl="bgShp" presStyleIdx="2" presStyleCnt="4"/>
      <dgm:spPr/>
    </dgm:pt>
    <dgm:pt modelId="{22CD9760-4F83-4D8C-8934-7F420B75CBFE}" type="pres">
      <dgm:prSet presAssocID="{AFD471E7-A7A6-4430-BAB4-740C330BC5D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ntract"/>
        </a:ext>
      </dgm:extLst>
    </dgm:pt>
    <dgm:pt modelId="{CF469EEE-0C36-48F4-9804-7A96EDDB10B9}" type="pres">
      <dgm:prSet presAssocID="{AFD471E7-A7A6-4430-BAB4-740C330BC5D9}" presName="spaceRect" presStyleCnt="0"/>
      <dgm:spPr/>
    </dgm:pt>
    <dgm:pt modelId="{11F4CC11-E777-4F5C-9330-51B5683B729D}" type="pres">
      <dgm:prSet presAssocID="{AFD471E7-A7A6-4430-BAB4-740C330BC5D9}" presName="parTx" presStyleLbl="revTx" presStyleIdx="2" presStyleCnt="4">
        <dgm:presLayoutVars>
          <dgm:chMax val="0"/>
          <dgm:chPref val="0"/>
        </dgm:presLayoutVars>
      </dgm:prSet>
      <dgm:spPr/>
    </dgm:pt>
    <dgm:pt modelId="{5B1C0557-70E0-4375-B33E-E4143AC524E6}" type="pres">
      <dgm:prSet presAssocID="{DD9AF145-F6E7-42C3-8E87-1383839D1266}" presName="sibTrans" presStyleCnt="0"/>
      <dgm:spPr/>
    </dgm:pt>
    <dgm:pt modelId="{174D3655-7095-4234-80DF-92B7519F69B4}" type="pres">
      <dgm:prSet presAssocID="{24861122-95F5-46FA-8FEC-EC376BEE7331}" presName="compNode" presStyleCnt="0"/>
      <dgm:spPr/>
    </dgm:pt>
    <dgm:pt modelId="{8C564FE8-C87F-4BEA-8927-ED336E47792B}" type="pres">
      <dgm:prSet presAssocID="{24861122-95F5-46FA-8FEC-EC376BEE7331}" presName="bgRect" presStyleLbl="bgShp" presStyleIdx="3" presStyleCnt="4"/>
      <dgm:spPr/>
    </dgm:pt>
    <dgm:pt modelId="{3A284475-ADFD-4A91-AD6D-E0DA707A674B}" type="pres">
      <dgm:prSet presAssocID="{24861122-95F5-46FA-8FEC-EC376BEE733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8C473564-BF51-4B17-ABE8-31714EA36EDB}" type="pres">
      <dgm:prSet presAssocID="{24861122-95F5-46FA-8FEC-EC376BEE7331}" presName="spaceRect" presStyleCnt="0"/>
      <dgm:spPr/>
    </dgm:pt>
    <dgm:pt modelId="{65EC2BBB-10B6-46F8-8AF0-00C73E6D94AB}" type="pres">
      <dgm:prSet presAssocID="{24861122-95F5-46FA-8FEC-EC376BEE7331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2A530D16-2173-407A-A74D-15471D594A21}" srcId="{606D1125-CF14-4F55-A1B1-8D72C727043B}" destId="{0C1107FF-802B-4C1C-A3B2-F75D12CE5E62}" srcOrd="1" destOrd="0" parTransId="{E2C884C7-D65A-4762-B2E1-0D0B08B620BE}" sibTransId="{9A1356F0-5DF5-458A-A545-7288F6A9A930}"/>
    <dgm:cxn modelId="{A96C7D1F-91D7-477E-A4C9-E140EA80334C}" srcId="{606D1125-CF14-4F55-A1B1-8D72C727043B}" destId="{24861122-95F5-46FA-8FEC-EC376BEE7331}" srcOrd="3" destOrd="0" parTransId="{60B94DBE-FA6F-4C0F-978F-3A870985054E}" sibTransId="{6AE4BFEA-7D24-4479-934C-55D26217B713}"/>
    <dgm:cxn modelId="{08080D43-511D-40E4-B1EC-B6694D548A05}" type="presOf" srcId="{606D1125-CF14-4F55-A1B1-8D72C727043B}" destId="{86A13B7E-A308-41FF-99BE-8ADB05911C04}" srcOrd="0" destOrd="0" presId="urn:microsoft.com/office/officeart/2018/2/layout/IconVerticalSolidList"/>
    <dgm:cxn modelId="{475C188E-6D8F-4EE8-8A1E-D2718D2B5875}" srcId="{606D1125-CF14-4F55-A1B1-8D72C727043B}" destId="{AFD471E7-A7A6-4430-BAB4-740C330BC5D9}" srcOrd="2" destOrd="0" parTransId="{3DCE6992-D284-4AB5-864F-6F0D30B53DAB}" sibTransId="{DD9AF145-F6E7-42C3-8E87-1383839D1266}"/>
    <dgm:cxn modelId="{360ABAB7-1E60-41AC-A210-D8D8345C4492}" type="presOf" srcId="{863EBD20-E636-47EB-8D84-4728A3F36F23}" destId="{029EF8A7-4411-484E-8EE6-7E3AD6340C67}" srcOrd="0" destOrd="0" presId="urn:microsoft.com/office/officeart/2018/2/layout/IconVerticalSolidList"/>
    <dgm:cxn modelId="{594DE2B7-CD1F-4568-BDBB-1365399FCEB9}" type="presOf" srcId="{24861122-95F5-46FA-8FEC-EC376BEE7331}" destId="{65EC2BBB-10B6-46F8-8AF0-00C73E6D94AB}" srcOrd="0" destOrd="0" presId="urn:microsoft.com/office/officeart/2018/2/layout/IconVerticalSolidList"/>
    <dgm:cxn modelId="{55A47EE8-D664-42DB-8BE5-B2541A9CDECB}" type="presOf" srcId="{0C1107FF-802B-4C1C-A3B2-F75D12CE5E62}" destId="{A66D9B17-93AF-4308-9F7B-F64AB95CE198}" srcOrd="0" destOrd="0" presId="urn:microsoft.com/office/officeart/2018/2/layout/IconVerticalSolidList"/>
    <dgm:cxn modelId="{5F7B9BF8-6047-4622-8E4C-46954AFF6C52}" srcId="{606D1125-CF14-4F55-A1B1-8D72C727043B}" destId="{863EBD20-E636-47EB-8D84-4728A3F36F23}" srcOrd="0" destOrd="0" parTransId="{75D705F0-19A0-4484-8F89-5041921B9B71}" sibTransId="{5093A9DE-C5F0-4B14-9751-C84B487F1144}"/>
    <dgm:cxn modelId="{48AECBFE-301B-4718-907B-EC7E6CDE8ACE}" type="presOf" srcId="{AFD471E7-A7A6-4430-BAB4-740C330BC5D9}" destId="{11F4CC11-E777-4F5C-9330-51B5683B729D}" srcOrd="0" destOrd="0" presId="urn:microsoft.com/office/officeart/2018/2/layout/IconVerticalSolidList"/>
    <dgm:cxn modelId="{7C7C15F0-056B-4892-A0B7-0E8C0C28847D}" type="presParOf" srcId="{86A13B7E-A308-41FF-99BE-8ADB05911C04}" destId="{630940A9-11B6-4C2D-BEEB-8D6F5C023310}" srcOrd="0" destOrd="0" presId="urn:microsoft.com/office/officeart/2018/2/layout/IconVerticalSolidList"/>
    <dgm:cxn modelId="{355ECE14-522D-4A0E-A5B1-89EF5CC6D0F4}" type="presParOf" srcId="{630940A9-11B6-4C2D-BEEB-8D6F5C023310}" destId="{EAF4B8B6-4F44-40ED-A362-352AA9CDD298}" srcOrd="0" destOrd="0" presId="urn:microsoft.com/office/officeart/2018/2/layout/IconVerticalSolidList"/>
    <dgm:cxn modelId="{A01F5D9F-08B9-40FF-B84B-12E03E12B9BB}" type="presParOf" srcId="{630940A9-11B6-4C2D-BEEB-8D6F5C023310}" destId="{F6731131-5DCB-4934-B042-A18AC6F8325E}" srcOrd="1" destOrd="0" presId="urn:microsoft.com/office/officeart/2018/2/layout/IconVerticalSolidList"/>
    <dgm:cxn modelId="{9C5D8FB6-C24A-4F93-B0F0-7D999CE0BCE8}" type="presParOf" srcId="{630940A9-11B6-4C2D-BEEB-8D6F5C023310}" destId="{44B2DD33-9AD9-4D84-9CF6-DD524385A131}" srcOrd="2" destOrd="0" presId="urn:microsoft.com/office/officeart/2018/2/layout/IconVerticalSolidList"/>
    <dgm:cxn modelId="{AA00B05F-AFAA-48D8-A83E-C8FA9EBE9D34}" type="presParOf" srcId="{630940A9-11B6-4C2D-BEEB-8D6F5C023310}" destId="{029EF8A7-4411-484E-8EE6-7E3AD6340C67}" srcOrd="3" destOrd="0" presId="urn:microsoft.com/office/officeart/2018/2/layout/IconVerticalSolidList"/>
    <dgm:cxn modelId="{58EE09D4-F8FD-4DB7-84EA-B43482BF02AE}" type="presParOf" srcId="{86A13B7E-A308-41FF-99BE-8ADB05911C04}" destId="{03A1328D-AF27-4AE1-A43E-EA0E6C772670}" srcOrd="1" destOrd="0" presId="urn:microsoft.com/office/officeart/2018/2/layout/IconVerticalSolidList"/>
    <dgm:cxn modelId="{6E359432-9711-4A08-9292-C6E3E44F1A9E}" type="presParOf" srcId="{86A13B7E-A308-41FF-99BE-8ADB05911C04}" destId="{B9B6BBA7-5555-43C5-B27F-8CFA77158E57}" srcOrd="2" destOrd="0" presId="urn:microsoft.com/office/officeart/2018/2/layout/IconVerticalSolidList"/>
    <dgm:cxn modelId="{5AD64300-B09E-413B-80C8-6651F2245CE0}" type="presParOf" srcId="{B9B6BBA7-5555-43C5-B27F-8CFA77158E57}" destId="{808C47D6-C2CB-4188-95B2-D2A9996CABA5}" srcOrd="0" destOrd="0" presId="urn:microsoft.com/office/officeart/2018/2/layout/IconVerticalSolidList"/>
    <dgm:cxn modelId="{177B207C-7FD5-4347-923E-BBE10835BEAE}" type="presParOf" srcId="{B9B6BBA7-5555-43C5-B27F-8CFA77158E57}" destId="{47BA89B1-FF83-4D3F-A1EB-AC42ED7D86E4}" srcOrd="1" destOrd="0" presId="urn:microsoft.com/office/officeart/2018/2/layout/IconVerticalSolidList"/>
    <dgm:cxn modelId="{547B8276-8E90-458F-A505-207AA3AC63A3}" type="presParOf" srcId="{B9B6BBA7-5555-43C5-B27F-8CFA77158E57}" destId="{9C2BF516-4BE6-4775-90C3-77DAA39144E9}" srcOrd="2" destOrd="0" presId="urn:microsoft.com/office/officeart/2018/2/layout/IconVerticalSolidList"/>
    <dgm:cxn modelId="{2E52AB75-F694-462F-B8FC-90F8099AC1BE}" type="presParOf" srcId="{B9B6BBA7-5555-43C5-B27F-8CFA77158E57}" destId="{A66D9B17-93AF-4308-9F7B-F64AB95CE198}" srcOrd="3" destOrd="0" presId="urn:microsoft.com/office/officeart/2018/2/layout/IconVerticalSolidList"/>
    <dgm:cxn modelId="{EFF213BF-99BB-4D25-AF8A-0CAF8E7E085B}" type="presParOf" srcId="{86A13B7E-A308-41FF-99BE-8ADB05911C04}" destId="{11266B21-0A7A-4320-86A5-868DC2A119F0}" srcOrd="3" destOrd="0" presId="urn:microsoft.com/office/officeart/2018/2/layout/IconVerticalSolidList"/>
    <dgm:cxn modelId="{68BEDC20-A68F-490A-BDA6-C15987595FC7}" type="presParOf" srcId="{86A13B7E-A308-41FF-99BE-8ADB05911C04}" destId="{7FC9A9E5-235D-4657-8F53-F55C8521D21A}" srcOrd="4" destOrd="0" presId="urn:microsoft.com/office/officeart/2018/2/layout/IconVerticalSolidList"/>
    <dgm:cxn modelId="{0F59EFDE-C0EA-4CBD-AB92-7F1BBA7A66C4}" type="presParOf" srcId="{7FC9A9E5-235D-4657-8F53-F55C8521D21A}" destId="{20CE149B-CEF9-4034-85A6-92FF3175F008}" srcOrd="0" destOrd="0" presId="urn:microsoft.com/office/officeart/2018/2/layout/IconVerticalSolidList"/>
    <dgm:cxn modelId="{64CA9AD0-26CE-43A7-83E1-AF2D9AC50900}" type="presParOf" srcId="{7FC9A9E5-235D-4657-8F53-F55C8521D21A}" destId="{22CD9760-4F83-4D8C-8934-7F420B75CBFE}" srcOrd="1" destOrd="0" presId="urn:microsoft.com/office/officeart/2018/2/layout/IconVerticalSolidList"/>
    <dgm:cxn modelId="{5E8F3069-0561-4F6B-8309-4BEF02ABA601}" type="presParOf" srcId="{7FC9A9E5-235D-4657-8F53-F55C8521D21A}" destId="{CF469EEE-0C36-48F4-9804-7A96EDDB10B9}" srcOrd="2" destOrd="0" presId="urn:microsoft.com/office/officeart/2018/2/layout/IconVerticalSolidList"/>
    <dgm:cxn modelId="{98459285-F87B-4D62-93B5-A01DA007F0FE}" type="presParOf" srcId="{7FC9A9E5-235D-4657-8F53-F55C8521D21A}" destId="{11F4CC11-E777-4F5C-9330-51B5683B729D}" srcOrd="3" destOrd="0" presId="urn:microsoft.com/office/officeart/2018/2/layout/IconVerticalSolidList"/>
    <dgm:cxn modelId="{C1062B90-B551-4233-AFB8-099D83B9A0DC}" type="presParOf" srcId="{86A13B7E-A308-41FF-99BE-8ADB05911C04}" destId="{5B1C0557-70E0-4375-B33E-E4143AC524E6}" srcOrd="5" destOrd="0" presId="urn:microsoft.com/office/officeart/2018/2/layout/IconVerticalSolidList"/>
    <dgm:cxn modelId="{E8D4EF16-C175-47C1-9DB5-B317E13605A5}" type="presParOf" srcId="{86A13B7E-A308-41FF-99BE-8ADB05911C04}" destId="{174D3655-7095-4234-80DF-92B7519F69B4}" srcOrd="6" destOrd="0" presId="urn:microsoft.com/office/officeart/2018/2/layout/IconVerticalSolidList"/>
    <dgm:cxn modelId="{BBD5D735-5019-4FA2-A3AD-C98009561034}" type="presParOf" srcId="{174D3655-7095-4234-80DF-92B7519F69B4}" destId="{8C564FE8-C87F-4BEA-8927-ED336E47792B}" srcOrd="0" destOrd="0" presId="urn:microsoft.com/office/officeart/2018/2/layout/IconVerticalSolidList"/>
    <dgm:cxn modelId="{FE3EFD79-6255-4BE0-BD64-1A12A1C47E5D}" type="presParOf" srcId="{174D3655-7095-4234-80DF-92B7519F69B4}" destId="{3A284475-ADFD-4A91-AD6D-E0DA707A674B}" srcOrd="1" destOrd="0" presId="urn:microsoft.com/office/officeart/2018/2/layout/IconVerticalSolidList"/>
    <dgm:cxn modelId="{325C3D8E-56C4-4BC6-A4F0-29B8BF718ABE}" type="presParOf" srcId="{174D3655-7095-4234-80DF-92B7519F69B4}" destId="{8C473564-BF51-4B17-ABE8-31714EA36EDB}" srcOrd="2" destOrd="0" presId="urn:microsoft.com/office/officeart/2018/2/layout/IconVerticalSolidList"/>
    <dgm:cxn modelId="{E1814207-8647-4D5E-8DE3-39D0681A4521}" type="presParOf" srcId="{174D3655-7095-4234-80DF-92B7519F69B4}" destId="{65EC2BBB-10B6-46F8-8AF0-00C73E6D94A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82723E-CE7E-4AD4-A06F-06D9D6A17AC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42ED9C3-F6FC-44D3-80F0-8C3867EEE25A}">
      <dgm:prSet/>
      <dgm:spPr/>
      <dgm:t>
        <a:bodyPr/>
        <a:lstStyle/>
        <a:p>
          <a:r>
            <a:rPr lang="en-US"/>
            <a:t>Use HMRC-aligned categories for faster tax returns.</a:t>
          </a:r>
        </a:p>
      </dgm:t>
    </dgm:pt>
    <dgm:pt modelId="{944FD5BB-1FF3-42F1-AA03-45C0DE66A82D}" type="parTrans" cxnId="{0445999B-03B6-4A04-B736-4FCC78758573}">
      <dgm:prSet/>
      <dgm:spPr/>
      <dgm:t>
        <a:bodyPr/>
        <a:lstStyle/>
        <a:p>
          <a:endParaRPr lang="en-US"/>
        </a:p>
      </dgm:t>
    </dgm:pt>
    <dgm:pt modelId="{4CC3DF0B-B8E5-483F-9E03-C49D0CCC6D0C}" type="sibTrans" cxnId="{0445999B-03B6-4A04-B736-4FCC78758573}">
      <dgm:prSet/>
      <dgm:spPr/>
      <dgm:t>
        <a:bodyPr/>
        <a:lstStyle/>
        <a:p>
          <a:endParaRPr lang="en-US"/>
        </a:p>
      </dgm:t>
    </dgm:pt>
    <dgm:pt modelId="{B26F5500-FCF5-4088-9E55-6319C22CD8C7}">
      <dgm:prSet/>
      <dgm:spPr/>
      <dgm:t>
        <a:bodyPr/>
        <a:lstStyle/>
        <a:p>
          <a:r>
            <a:rPr lang="en-US"/>
            <a:t>Repairs vs. Improvements: Crucial for Income vs. Capital Gains Tax.</a:t>
          </a:r>
        </a:p>
      </dgm:t>
    </dgm:pt>
    <dgm:pt modelId="{9B2CDBD2-E059-4DA1-89D3-A0C8659E8DE4}" type="parTrans" cxnId="{CA4F8CDE-653A-49B4-95AC-9E69FF0AFD44}">
      <dgm:prSet/>
      <dgm:spPr/>
      <dgm:t>
        <a:bodyPr/>
        <a:lstStyle/>
        <a:p>
          <a:endParaRPr lang="en-US"/>
        </a:p>
      </dgm:t>
    </dgm:pt>
    <dgm:pt modelId="{5F386F55-0C4D-42C0-9A4B-541EA375BA8E}" type="sibTrans" cxnId="{CA4F8CDE-653A-49B4-95AC-9E69FF0AFD44}">
      <dgm:prSet/>
      <dgm:spPr/>
      <dgm:t>
        <a:bodyPr/>
        <a:lstStyle/>
        <a:p>
          <a:endParaRPr lang="en-US"/>
        </a:p>
      </dgm:t>
    </dgm:pt>
    <dgm:pt modelId="{F2DF32EE-3BAE-4524-AB16-0389C56F3BB2}">
      <dgm:prSet/>
      <dgm:spPr/>
      <dgm:t>
        <a:bodyPr/>
        <a:lstStyle/>
        <a:p>
          <a:r>
            <a:rPr lang="en-US"/>
            <a:t>Track Insurance, Management Fees, and Professional Costs.</a:t>
          </a:r>
        </a:p>
      </dgm:t>
    </dgm:pt>
    <dgm:pt modelId="{E2B39D87-B294-4DD6-A9A9-63A2556ADB48}" type="parTrans" cxnId="{522C8003-DFA9-4850-A635-0B91FA78956E}">
      <dgm:prSet/>
      <dgm:spPr/>
      <dgm:t>
        <a:bodyPr/>
        <a:lstStyle/>
        <a:p>
          <a:endParaRPr lang="en-US"/>
        </a:p>
      </dgm:t>
    </dgm:pt>
    <dgm:pt modelId="{90E43076-53C5-4427-8155-D6148F219504}" type="sibTrans" cxnId="{522C8003-DFA9-4850-A635-0B91FA78956E}">
      <dgm:prSet/>
      <dgm:spPr/>
      <dgm:t>
        <a:bodyPr/>
        <a:lstStyle/>
        <a:p>
          <a:endParaRPr lang="en-US"/>
        </a:p>
      </dgm:t>
    </dgm:pt>
    <dgm:pt modelId="{3C58D93E-88F4-4C42-BAA7-22D9ED9C45E7}">
      <dgm:prSet/>
      <dgm:spPr/>
      <dgm:t>
        <a:bodyPr/>
        <a:lstStyle/>
        <a:p>
          <a:r>
            <a:rPr lang="en-US"/>
            <a:t>Always attach a digital receipt link for every entry.</a:t>
          </a:r>
        </a:p>
      </dgm:t>
    </dgm:pt>
    <dgm:pt modelId="{A31456C2-8E24-49DC-BF75-A93613D29AEF}" type="parTrans" cxnId="{2C9A676B-3E6A-4BFB-A964-81CD5BFB496E}">
      <dgm:prSet/>
      <dgm:spPr/>
      <dgm:t>
        <a:bodyPr/>
        <a:lstStyle/>
        <a:p>
          <a:endParaRPr lang="en-US"/>
        </a:p>
      </dgm:t>
    </dgm:pt>
    <dgm:pt modelId="{F53CC02E-8435-43DD-90CA-053FA8132F98}" type="sibTrans" cxnId="{2C9A676B-3E6A-4BFB-A964-81CD5BFB496E}">
      <dgm:prSet/>
      <dgm:spPr/>
      <dgm:t>
        <a:bodyPr/>
        <a:lstStyle/>
        <a:p>
          <a:endParaRPr lang="en-US"/>
        </a:p>
      </dgm:t>
    </dgm:pt>
    <dgm:pt modelId="{B49E0E7B-CAE2-4F74-8857-8A89CF0085AD}" type="pres">
      <dgm:prSet presAssocID="{FB82723E-CE7E-4AD4-A06F-06D9D6A17ACA}" presName="Name0" presStyleCnt="0">
        <dgm:presLayoutVars>
          <dgm:dir/>
          <dgm:animLvl val="lvl"/>
          <dgm:resizeHandles val="exact"/>
        </dgm:presLayoutVars>
      </dgm:prSet>
      <dgm:spPr/>
    </dgm:pt>
    <dgm:pt modelId="{E7FDF2C9-464F-40AA-BA07-0850C7620952}" type="pres">
      <dgm:prSet presAssocID="{C42ED9C3-F6FC-44D3-80F0-8C3867EEE25A}" presName="linNode" presStyleCnt="0"/>
      <dgm:spPr/>
    </dgm:pt>
    <dgm:pt modelId="{451B7AB8-03BD-4EE0-A064-D9FC545444B3}" type="pres">
      <dgm:prSet presAssocID="{C42ED9C3-F6FC-44D3-80F0-8C3867EEE25A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7420648C-C9C3-4F2B-9AE0-3D3F563630CF}" type="pres">
      <dgm:prSet presAssocID="{4CC3DF0B-B8E5-483F-9E03-C49D0CCC6D0C}" presName="sp" presStyleCnt="0"/>
      <dgm:spPr/>
    </dgm:pt>
    <dgm:pt modelId="{C1914EC6-D9A8-4C16-A84B-3F1D4D12307B}" type="pres">
      <dgm:prSet presAssocID="{B26F5500-FCF5-4088-9E55-6319C22CD8C7}" presName="linNode" presStyleCnt="0"/>
      <dgm:spPr/>
    </dgm:pt>
    <dgm:pt modelId="{5EF8BD37-5F33-4655-AD36-3183DDC762A5}" type="pres">
      <dgm:prSet presAssocID="{B26F5500-FCF5-4088-9E55-6319C22CD8C7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838CF55B-0432-4141-B036-EE669EA9AB12}" type="pres">
      <dgm:prSet presAssocID="{5F386F55-0C4D-42C0-9A4B-541EA375BA8E}" presName="sp" presStyleCnt="0"/>
      <dgm:spPr/>
    </dgm:pt>
    <dgm:pt modelId="{0DADD787-78DC-4E7F-A813-BEC9E29C63C6}" type="pres">
      <dgm:prSet presAssocID="{F2DF32EE-3BAE-4524-AB16-0389C56F3BB2}" presName="linNode" presStyleCnt="0"/>
      <dgm:spPr/>
    </dgm:pt>
    <dgm:pt modelId="{1E8D8BBA-1C9B-40BD-A064-22EA819BEFC8}" type="pres">
      <dgm:prSet presAssocID="{F2DF32EE-3BAE-4524-AB16-0389C56F3BB2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7C8CF910-6818-47CF-8C12-5316AEBD4CB8}" type="pres">
      <dgm:prSet presAssocID="{90E43076-53C5-4427-8155-D6148F219504}" presName="sp" presStyleCnt="0"/>
      <dgm:spPr/>
    </dgm:pt>
    <dgm:pt modelId="{64602178-7CAC-45CC-B1A8-2B8EF5793C3F}" type="pres">
      <dgm:prSet presAssocID="{3C58D93E-88F4-4C42-BAA7-22D9ED9C45E7}" presName="linNode" presStyleCnt="0"/>
      <dgm:spPr/>
    </dgm:pt>
    <dgm:pt modelId="{F65A049C-DB0B-4C78-8C9B-2FA6D11F3876}" type="pres">
      <dgm:prSet presAssocID="{3C58D93E-88F4-4C42-BAA7-22D9ED9C45E7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522C8003-DFA9-4850-A635-0B91FA78956E}" srcId="{FB82723E-CE7E-4AD4-A06F-06D9D6A17ACA}" destId="{F2DF32EE-3BAE-4524-AB16-0389C56F3BB2}" srcOrd="2" destOrd="0" parTransId="{E2B39D87-B294-4DD6-A9A9-63A2556ADB48}" sibTransId="{90E43076-53C5-4427-8155-D6148F219504}"/>
    <dgm:cxn modelId="{D770E735-4433-46AA-8B06-7FAAFC716DD6}" type="presOf" srcId="{3C58D93E-88F4-4C42-BAA7-22D9ED9C45E7}" destId="{F65A049C-DB0B-4C78-8C9B-2FA6D11F3876}" srcOrd="0" destOrd="0" presId="urn:microsoft.com/office/officeart/2005/8/layout/vList5"/>
    <dgm:cxn modelId="{2C9A676B-3E6A-4BFB-A964-81CD5BFB496E}" srcId="{FB82723E-CE7E-4AD4-A06F-06D9D6A17ACA}" destId="{3C58D93E-88F4-4C42-BAA7-22D9ED9C45E7}" srcOrd="3" destOrd="0" parTransId="{A31456C2-8E24-49DC-BF75-A93613D29AEF}" sibTransId="{F53CC02E-8435-43DD-90CA-053FA8132F98}"/>
    <dgm:cxn modelId="{E8574653-6A4C-485A-A4F9-A571EE60C62E}" type="presOf" srcId="{B26F5500-FCF5-4088-9E55-6319C22CD8C7}" destId="{5EF8BD37-5F33-4655-AD36-3183DDC762A5}" srcOrd="0" destOrd="0" presId="urn:microsoft.com/office/officeart/2005/8/layout/vList5"/>
    <dgm:cxn modelId="{8B7A3A80-6957-4791-A960-4EE28E0CDCD4}" type="presOf" srcId="{FB82723E-CE7E-4AD4-A06F-06D9D6A17ACA}" destId="{B49E0E7B-CAE2-4F74-8857-8A89CF0085AD}" srcOrd="0" destOrd="0" presId="urn:microsoft.com/office/officeart/2005/8/layout/vList5"/>
    <dgm:cxn modelId="{0445999B-03B6-4A04-B736-4FCC78758573}" srcId="{FB82723E-CE7E-4AD4-A06F-06D9D6A17ACA}" destId="{C42ED9C3-F6FC-44D3-80F0-8C3867EEE25A}" srcOrd="0" destOrd="0" parTransId="{944FD5BB-1FF3-42F1-AA03-45C0DE66A82D}" sibTransId="{4CC3DF0B-B8E5-483F-9E03-C49D0CCC6D0C}"/>
    <dgm:cxn modelId="{8AAF88D5-81C8-4E19-B4C5-A5CBE96C0710}" type="presOf" srcId="{C42ED9C3-F6FC-44D3-80F0-8C3867EEE25A}" destId="{451B7AB8-03BD-4EE0-A064-D9FC545444B3}" srcOrd="0" destOrd="0" presId="urn:microsoft.com/office/officeart/2005/8/layout/vList5"/>
    <dgm:cxn modelId="{CA4F8CDE-653A-49B4-95AC-9E69FF0AFD44}" srcId="{FB82723E-CE7E-4AD4-A06F-06D9D6A17ACA}" destId="{B26F5500-FCF5-4088-9E55-6319C22CD8C7}" srcOrd="1" destOrd="0" parTransId="{9B2CDBD2-E059-4DA1-89D3-A0C8659E8DE4}" sibTransId="{5F386F55-0C4D-42C0-9A4B-541EA375BA8E}"/>
    <dgm:cxn modelId="{D69D55E1-1726-455A-B6C1-D8480D7A7D9E}" type="presOf" srcId="{F2DF32EE-3BAE-4524-AB16-0389C56F3BB2}" destId="{1E8D8BBA-1C9B-40BD-A064-22EA819BEFC8}" srcOrd="0" destOrd="0" presId="urn:microsoft.com/office/officeart/2005/8/layout/vList5"/>
    <dgm:cxn modelId="{A840170F-F57A-4122-9299-DA6406671928}" type="presParOf" srcId="{B49E0E7B-CAE2-4F74-8857-8A89CF0085AD}" destId="{E7FDF2C9-464F-40AA-BA07-0850C7620952}" srcOrd="0" destOrd="0" presId="urn:microsoft.com/office/officeart/2005/8/layout/vList5"/>
    <dgm:cxn modelId="{8D4913E8-D412-4C88-9813-6F1012FAE8B5}" type="presParOf" srcId="{E7FDF2C9-464F-40AA-BA07-0850C7620952}" destId="{451B7AB8-03BD-4EE0-A064-D9FC545444B3}" srcOrd="0" destOrd="0" presId="urn:microsoft.com/office/officeart/2005/8/layout/vList5"/>
    <dgm:cxn modelId="{335C7ED5-77AE-4011-A873-8CEA81626300}" type="presParOf" srcId="{B49E0E7B-CAE2-4F74-8857-8A89CF0085AD}" destId="{7420648C-C9C3-4F2B-9AE0-3D3F563630CF}" srcOrd="1" destOrd="0" presId="urn:microsoft.com/office/officeart/2005/8/layout/vList5"/>
    <dgm:cxn modelId="{0FEB1641-A05C-45A7-ACE9-53E4B7B8A8E5}" type="presParOf" srcId="{B49E0E7B-CAE2-4F74-8857-8A89CF0085AD}" destId="{C1914EC6-D9A8-4C16-A84B-3F1D4D12307B}" srcOrd="2" destOrd="0" presId="urn:microsoft.com/office/officeart/2005/8/layout/vList5"/>
    <dgm:cxn modelId="{D772BDAE-7FFF-4C7B-BD8B-1D64EDBDDFCA}" type="presParOf" srcId="{C1914EC6-D9A8-4C16-A84B-3F1D4D12307B}" destId="{5EF8BD37-5F33-4655-AD36-3183DDC762A5}" srcOrd="0" destOrd="0" presId="urn:microsoft.com/office/officeart/2005/8/layout/vList5"/>
    <dgm:cxn modelId="{6BFBF894-AC04-46C0-B902-9D1645CA8AD6}" type="presParOf" srcId="{B49E0E7B-CAE2-4F74-8857-8A89CF0085AD}" destId="{838CF55B-0432-4141-B036-EE669EA9AB12}" srcOrd="3" destOrd="0" presId="urn:microsoft.com/office/officeart/2005/8/layout/vList5"/>
    <dgm:cxn modelId="{4C38C82A-BA44-4AB1-B996-5CE8FF96545C}" type="presParOf" srcId="{B49E0E7B-CAE2-4F74-8857-8A89CF0085AD}" destId="{0DADD787-78DC-4E7F-A813-BEC9E29C63C6}" srcOrd="4" destOrd="0" presId="urn:microsoft.com/office/officeart/2005/8/layout/vList5"/>
    <dgm:cxn modelId="{63187398-E279-4AE2-997F-6DD36B8C3002}" type="presParOf" srcId="{0DADD787-78DC-4E7F-A813-BEC9E29C63C6}" destId="{1E8D8BBA-1C9B-40BD-A064-22EA819BEFC8}" srcOrd="0" destOrd="0" presId="urn:microsoft.com/office/officeart/2005/8/layout/vList5"/>
    <dgm:cxn modelId="{B4625BCE-4F42-4260-BDDD-B5623F97A0A2}" type="presParOf" srcId="{B49E0E7B-CAE2-4F74-8857-8A89CF0085AD}" destId="{7C8CF910-6818-47CF-8C12-5316AEBD4CB8}" srcOrd="5" destOrd="0" presId="urn:microsoft.com/office/officeart/2005/8/layout/vList5"/>
    <dgm:cxn modelId="{F4DF5E31-4697-43C3-998C-1A2E8B41AF43}" type="presParOf" srcId="{B49E0E7B-CAE2-4F74-8857-8A89CF0085AD}" destId="{64602178-7CAC-45CC-B1A8-2B8EF5793C3F}" srcOrd="6" destOrd="0" presId="urn:microsoft.com/office/officeart/2005/8/layout/vList5"/>
    <dgm:cxn modelId="{B41C2873-1501-41D8-BD04-615DE938BF0D}" type="presParOf" srcId="{64602178-7CAC-45CC-B1A8-2B8EF5793C3F}" destId="{F65A049C-DB0B-4C78-8C9B-2FA6D11F3876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6D1125-CF14-4F55-A1B1-8D72C727043B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3EBD20-E636-47EB-8D84-4728A3F36F23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Claim 45p per mile for property inspections and repair trips.</a:t>
          </a:r>
          <a:endParaRPr lang="en-US" dirty="0"/>
        </a:p>
      </dgm:t>
    </dgm:pt>
    <dgm:pt modelId="{75D705F0-19A0-4484-8F89-5041921B9B71}" type="parTrans" cxnId="{5F7B9BF8-6047-4622-8E4C-46954AFF6C52}">
      <dgm:prSet/>
      <dgm:spPr/>
      <dgm:t>
        <a:bodyPr/>
        <a:lstStyle/>
        <a:p>
          <a:endParaRPr lang="en-US"/>
        </a:p>
      </dgm:t>
    </dgm:pt>
    <dgm:pt modelId="{5093A9DE-C5F0-4B14-9751-C84B487F1144}" type="sibTrans" cxnId="{5F7B9BF8-6047-4622-8E4C-46954AFF6C52}">
      <dgm:prSet/>
      <dgm:spPr/>
      <dgm:t>
        <a:bodyPr/>
        <a:lstStyle/>
        <a:p>
          <a:endParaRPr lang="en-US"/>
        </a:p>
      </dgm:t>
    </dgm:pt>
    <dgm:pt modelId="{0C1107FF-802B-4C1C-A3B2-F75D12CE5E6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Automatically calculate Gross vs. Net Yield.</a:t>
          </a:r>
          <a:endParaRPr lang="en-US" dirty="0"/>
        </a:p>
      </dgm:t>
    </dgm:pt>
    <dgm:pt modelId="{E2C884C7-D65A-4762-B2E1-0D0B08B620BE}" type="parTrans" cxnId="{2A530D16-2173-407A-A74D-15471D594A21}">
      <dgm:prSet/>
      <dgm:spPr/>
      <dgm:t>
        <a:bodyPr/>
        <a:lstStyle/>
        <a:p>
          <a:endParaRPr lang="en-US"/>
        </a:p>
      </dgm:t>
    </dgm:pt>
    <dgm:pt modelId="{9A1356F0-5DF5-458A-A545-7288F6A9A930}" type="sibTrans" cxnId="{2A530D16-2173-407A-A74D-15471D594A21}">
      <dgm:prSet/>
      <dgm:spPr/>
      <dgm:t>
        <a:bodyPr/>
        <a:lstStyle/>
        <a:p>
          <a:endParaRPr lang="en-US"/>
        </a:p>
      </dgm:t>
    </dgm:pt>
    <dgm:pt modelId="{AFD471E7-A7A6-4430-BAB4-740C330BC5D9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Identify 'Void Periods' to improve occupancy rates.</a:t>
          </a:r>
          <a:endParaRPr lang="en-US" dirty="0"/>
        </a:p>
      </dgm:t>
    </dgm:pt>
    <dgm:pt modelId="{3DCE6992-D284-4AB5-864F-6F0D30B53DAB}" type="parTrans" cxnId="{475C188E-6D8F-4EE8-8A1E-D2718D2B5875}">
      <dgm:prSet/>
      <dgm:spPr/>
      <dgm:t>
        <a:bodyPr/>
        <a:lstStyle/>
        <a:p>
          <a:endParaRPr lang="en-US"/>
        </a:p>
      </dgm:t>
    </dgm:pt>
    <dgm:pt modelId="{DD9AF145-F6E7-42C3-8E87-1383839D1266}" type="sibTrans" cxnId="{475C188E-6D8F-4EE8-8A1E-D2718D2B5875}">
      <dgm:prSet/>
      <dgm:spPr/>
      <dgm:t>
        <a:bodyPr/>
        <a:lstStyle/>
        <a:p>
          <a:endParaRPr lang="en-US"/>
        </a:p>
      </dgm:t>
    </dgm:pt>
    <dgm:pt modelId="{24861122-95F5-46FA-8FEC-EC376BEE7331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View real-time Cash Flow per property.</a:t>
          </a:r>
          <a:endParaRPr lang="en-US" dirty="0"/>
        </a:p>
      </dgm:t>
    </dgm:pt>
    <dgm:pt modelId="{60B94DBE-FA6F-4C0F-978F-3A870985054E}" type="parTrans" cxnId="{A96C7D1F-91D7-477E-A4C9-E140EA80334C}">
      <dgm:prSet/>
      <dgm:spPr/>
      <dgm:t>
        <a:bodyPr/>
        <a:lstStyle/>
        <a:p>
          <a:endParaRPr lang="en-US"/>
        </a:p>
      </dgm:t>
    </dgm:pt>
    <dgm:pt modelId="{6AE4BFEA-7D24-4479-934C-55D26217B713}" type="sibTrans" cxnId="{A96C7D1F-91D7-477E-A4C9-E140EA80334C}">
      <dgm:prSet/>
      <dgm:spPr/>
      <dgm:t>
        <a:bodyPr/>
        <a:lstStyle/>
        <a:p>
          <a:endParaRPr lang="en-US"/>
        </a:p>
      </dgm:t>
    </dgm:pt>
    <dgm:pt modelId="{86A13B7E-A308-41FF-99BE-8ADB05911C04}" type="pres">
      <dgm:prSet presAssocID="{606D1125-CF14-4F55-A1B1-8D72C727043B}" presName="root" presStyleCnt="0">
        <dgm:presLayoutVars>
          <dgm:dir/>
          <dgm:resizeHandles val="exact"/>
        </dgm:presLayoutVars>
      </dgm:prSet>
      <dgm:spPr/>
    </dgm:pt>
    <dgm:pt modelId="{630940A9-11B6-4C2D-BEEB-8D6F5C023310}" type="pres">
      <dgm:prSet presAssocID="{863EBD20-E636-47EB-8D84-4728A3F36F23}" presName="compNode" presStyleCnt="0"/>
      <dgm:spPr/>
    </dgm:pt>
    <dgm:pt modelId="{EAF4B8B6-4F44-40ED-A362-352AA9CDD298}" type="pres">
      <dgm:prSet presAssocID="{863EBD20-E636-47EB-8D84-4728A3F36F23}" presName="bgRect" presStyleLbl="bgShp" presStyleIdx="0" presStyleCnt="4"/>
      <dgm:spPr/>
    </dgm:pt>
    <dgm:pt modelId="{F6731131-5DCB-4934-B042-A18AC6F8325E}" type="pres">
      <dgm:prSet presAssocID="{863EBD20-E636-47EB-8D84-4728A3F36F2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ar Wash with solid fill"/>
        </a:ext>
      </dgm:extLst>
    </dgm:pt>
    <dgm:pt modelId="{44B2DD33-9AD9-4D84-9CF6-DD524385A131}" type="pres">
      <dgm:prSet presAssocID="{863EBD20-E636-47EB-8D84-4728A3F36F23}" presName="spaceRect" presStyleCnt="0"/>
      <dgm:spPr/>
    </dgm:pt>
    <dgm:pt modelId="{029EF8A7-4411-484E-8EE6-7E3AD6340C67}" type="pres">
      <dgm:prSet presAssocID="{863EBD20-E636-47EB-8D84-4728A3F36F23}" presName="parTx" presStyleLbl="revTx" presStyleIdx="0" presStyleCnt="4">
        <dgm:presLayoutVars>
          <dgm:chMax val="0"/>
          <dgm:chPref val="0"/>
        </dgm:presLayoutVars>
      </dgm:prSet>
      <dgm:spPr/>
    </dgm:pt>
    <dgm:pt modelId="{03A1328D-AF27-4AE1-A43E-EA0E6C772670}" type="pres">
      <dgm:prSet presAssocID="{5093A9DE-C5F0-4B14-9751-C84B487F1144}" presName="sibTrans" presStyleCnt="0"/>
      <dgm:spPr/>
    </dgm:pt>
    <dgm:pt modelId="{7FC9A9E5-235D-4657-8F53-F55C8521D21A}" type="pres">
      <dgm:prSet presAssocID="{AFD471E7-A7A6-4430-BAB4-740C330BC5D9}" presName="compNode" presStyleCnt="0"/>
      <dgm:spPr/>
    </dgm:pt>
    <dgm:pt modelId="{20CE149B-CEF9-4034-85A6-92FF3175F008}" type="pres">
      <dgm:prSet presAssocID="{AFD471E7-A7A6-4430-BAB4-740C330BC5D9}" presName="bgRect" presStyleLbl="bgShp" presStyleIdx="1" presStyleCnt="4"/>
      <dgm:spPr/>
    </dgm:pt>
    <dgm:pt modelId="{22CD9760-4F83-4D8C-8934-7F420B75CBFE}" type="pres">
      <dgm:prSet presAssocID="{AFD471E7-A7A6-4430-BAB4-740C330BC5D9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aily calendar with solid fill"/>
        </a:ext>
      </dgm:extLst>
    </dgm:pt>
    <dgm:pt modelId="{CF469EEE-0C36-48F4-9804-7A96EDDB10B9}" type="pres">
      <dgm:prSet presAssocID="{AFD471E7-A7A6-4430-BAB4-740C330BC5D9}" presName="spaceRect" presStyleCnt="0"/>
      <dgm:spPr/>
    </dgm:pt>
    <dgm:pt modelId="{11F4CC11-E777-4F5C-9330-51B5683B729D}" type="pres">
      <dgm:prSet presAssocID="{AFD471E7-A7A6-4430-BAB4-740C330BC5D9}" presName="parTx" presStyleLbl="revTx" presStyleIdx="1" presStyleCnt="4">
        <dgm:presLayoutVars>
          <dgm:chMax val="0"/>
          <dgm:chPref val="0"/>
        </dgm:presLayoutVars>
      </dgm:prSet>
      <dgm:spPr/>
    </dgm:pt>
    <dgm:pt modelId="{5B1C0557-70E0-4375-B33E-E4143AC524E6}" type="pres">
      <dgm:prSet presAssocID="{DD9AF145-F6E7-42C3-8E87-1383839D1266}" presName="sibTrans" presStyleCnt="0"/>
      <dgm:spPr/>
    </dgm:pt>
    <dgm:pt modelId="{B9B6BBA7-5555-43C5-B27F-8CFA77158E57}" type="pres">
      <dgm:prSet presAssocID="{0C1107FF-802B-4C1C-A3B2-F75D12CE5E62}" presName="compNode" presStyleCnt="0"/>
      <dgm:spPr/>
    </dgm:pt>
    <dgm:pt modelId="{808C47D6-C2CB-4188-95B2-D2A9996CABA5}" type="pres">
      <dgm:prSet presAssocID="{0C1107FF-802B-4C1C-A3B2-F75D12CE5E62}" presName="bgRect" presStyleLbl="bgShp" presStyleIdx="2" presStyleCnt="4"/>
      <dgm:spPr/>
    </dgm:pt>
    <dgm:pt modelId="{47BA89B1-FF83-4D3F-A1EB-AC42ED7D86E4}" type="pres">
      <dgm:prSet presAssocID="{0C1107FF-802B-4C1C-A3B2-F75D12CE5E6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alculator with solid fill"/>
        </a:ext>
      </dgm:extLst>
    </dgm:pt>
    <dgm:pt modelId="{9C2BF516-4BE6-4775-90C3-77DAA39144E9}" type="pres">
      <dgm:prSet presAssocID="{0C1107FF-802B-4C1C-A3B2-F75D12CE5E62}" presName="spaceRect" presStyleCnt="0"/>
      <dgm:spPr/>
    </dgm:pt>
    <dgm:pt modelId="{A66D9B17-93AF-4308-9F7B-F64AB95CE198}" type="pres">
      <dgm:prSet presAssocID="{0C1107FF-802B-4C1C-A3B2-F75D12CE5E62}" presName="parTx" presStyleLbl="revTx" presStyleIdx="2" presStyleCnt="4">
        <dgm:presLayoutVars>
          <dgm:chMax val="0"/>
          <dgm:chPref val="0"/>
        </dgm:presLayoutVars>
      </dgm:prSet>
      <dgm:spPr/>
    </dgm:pt>
    <dgm:pt modelId="{11266B21-0A7A-4320-86A5-868DC2A119F0}" type="pres">
      <dgm:prSet presAssocID="{9A1356F0-5DF5-458A-A545-7288F6A9A930}" presName="sibTrans" presStyleCnt="0"/>
      <dgm:spPr/>
    </dgm:pt>
    <dgm:pt modelId="{174D3655-7095-4234-80DF-92B7519F69B4}" type="pres">
      <dgm:prSet presAssocID="{24861122-95F5-46FA-8FEC-EC376BEE7331}" presName="compNode" presStyleCnt="0"/>
      <dgm:spPr/>
    </dgm:pt>
    <dgm:pt modelId="{8C564FE8-C87F-4BEA-8927-ED336E47792B}" type="pres">
      <dgm:prSet presAssocID="{24861122-95F5-46FA-8FEC-EC376BEE7331}" presName="bgRect" presStyleLbl="bgShp" presStyleIdx="3" presStyleCnt="4"/>
      <dgm:spPr/>
    </dgm:pt>
    <dgm:pt modelId="{3A284475-ADFD-4A91-AD6D-E0DA707A674B}" type="pres">
      <dgm:prSet presAssocID="{24861122-95F5-46FA-8FEC-EC376BEE733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lying Money with solid fill"/>
        </a:ext>
      </dgm:extLst>
    </dgm:pt>
    <dgm:pt modelId="{8C473564-BF51-4B17-ABE8-31714EA36EDB}" type="pres">
      <dgm:prSet presAssocID="{24861122-95F5-46FA-8FEC-EC376BEE7331}" presName="spaceRect" presStyleCnt="0"/>
      <dgm:spPr/>
    </dgm:pt>
    <dgm:pt modelId="{65EC2BBB-10B6-46F8-8AF0-00C73E6D94AB}" type="pres">
      <dgm:prSet presAssocID="{24861122-95F5-46FA-8FEC-EC376BEE7331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5BF3D903-25CB-4618-88DD-2A71217AEB73}" type="presOf" srcId="{24861122-95F5-46FA-8FEC-EC376BEE7331}" destId="{65EC2BBB-10B6-46F8-8AF0-00C73E6D94AB}" srcOrd="0" destOrd="0" presId="urn:microsoft.com/office/officeart/2018/2/layout/IconVerticalSolidList"/>
    <dgm:cxn modelId="{2A530D16-2173-407A-A74D-15471D594A21}" srcId="{606D1125-CF14-4F55-A1B1-8D72C727043B}" destId="{0C1107FF-802B-4C1C-A3B2-F75D12CE5E62}" srcOrd="2" destOrd="0" parTransId="{E2C884C7-D65A-4762-B2E1-0D0B08B620BE}" sibTransId="{9A1356F0-5DF5-458A-A545-7288F6A9A930}"/>
    <dgm:cxn modelId="{A96C7D1F-91D7-477E-A4C9-E140EA80334C}" srcId="{606D1125-CF14-4F55-A1B1-8D72C727043B}" destId="{24861122-95F5-46FA-8FEC-EC376BEE7331}" srcOrd="3" destOrd="0" parTransId="{60B94DBE-FA6F-4C0F-978F-3A870985054E}" sibTransId="{6AE4BFEA-7D24-4479-934C-55D26217B713}"/>
    <dgm:cxn modelId="{80DB2C36-193F-488B-A344-76B1F1CA54A3}" type="presOf" srcId="{0C1107FF-802B-4C1C-A3B2-F75D12CE5E62}" destId="{A66D9B17-93AF-4308-9F7B-F64AB95CE198}" srcOrd="0" destOrd="0" presId="urn:microsoft.com/office/officeart/2018/2/layout/IconVerticalSolidList"/>
    <dgm:cxn modelId="{08080D43-511D-40E4-B1EC-B6694D548A05}" type="presOf" srcId="{606D1125-CF14-4F55-A1B1-8D72C727043B}" destId="{86A13B7E-A308-41FF-99BE-8ADB05911C04}" srcOrd="0" destOrd="0" presId="urn:microsoft.com/office/officeart/2018/2/layout/IconVerticalSolidList"/>
    <dgm:cxn modelId="{4068626C-5347-443B-B094-401764C134DC}" type="presOf" srcId="{863EBD20-E636-47EB-8D84-4728A3F36F23}" destId="{029EF8A7-4411-484E-8EE6-7E3AD6340C67}" srcOrd="0" destOrd="0" presId="urn:microsoft.com/office/officeart/2018/2/layout/IconVerticalSolidList"/>
    <dgm:cxn modelId="{475C188E-6D8F-4EE8-8A1E-D2718D2B5875}" srcId="{606D1125-CF14-4F55-A1B1-8D72C727043B}" destId="{AFD471E7-A7A6-4430-BAB4-740C330BC5D9}" srcOrd="1" destOrd="0" parTransId="{3DCE6992-D284-4AB5-864F-6F0D30B53DAB}" sibTransId="{DD9AF145-F6E7-42C3-8E87-1383839D1266}"/>
    <dgm:cxn modelId="{ECE67A9E-D219-4ED8-B202-F805EEDB69A2}" type="presOf" srcId="{AFD471E7-A7A6-4430-BAB4-740C330BC5D9}" destId="{11F4CC11-E777-4F5C-9330-51B5683B729D}" srcOrd="0" destOrd="0" presId="urn:microsoft.com/office/officeart/2018/2/layout/IconVerticalSolidList"/>
    <dgm:cxn modelId="{5F7B9BF8-6047-4622-8E4C-46954AFF6C52}" srcId="{606D1125-CF14-4F55-A1B1-8D72C727043B}" destId="{863EBD20-E636-47EB-8D84-4728A3F36F23}" srcOrd="0" destOrd="0" parTransId="{75D705F0-19A0-4484-8F89-5041921B9B71}" sibTransId="{5093A9DE-C5F0-4B14-9751-C84B487F1144}"/>
    <dgm:cxn modelId="{E8093C39-04E3-42A8-90CB-FE180D0CBEE1}" type="presParOf" srcId="{86A13B7E-A308-41FF-99BE-8ADB05911C04}" destId="{630940A9-11B6-4C2D-BEEB-8D6F5C023310}" srcOrd="0" destOrd="0" presId="urn:microsoft.com/office/officeart/2018/2/layout/IconVerticalSolidList"/>
    <dgm:cxn modelId="{ACBF7578-3081-4C33-A23B-8A559AB2634A}" type="presParOf" srcId="{630940A9-11B6-4C2D-BEEB-8D6F5C023310}" destId="{EAF4B8B6-4F44-40ED-A362-352AA9CDD298}" srcOrd="0" destOrd="0" presId="urn:microsoft.com/office/officeart/2018/2/layout/IconVerticalSolidList"/>
    <dgm:cxn modelId="{764F7AA5-07B5-41E2-A58C-A0BD7673F43F}" type="presParOf" srcId="{630940A9-11B6-4C2D-BEEB-8D6F5C023310}" destId="{F6731131-5DCB-4934-B042-A18AC6F8325E}" srcOrd="1" destOrd="0" presId="urn:microsoft.com/office/officeart/2018/2/layout/IconVerticalSolidList"/>
    <dgm:cxn modelId="{82C94F2E-B2CA-4BB8-ADFD-B9E688DE5631}" type="presParOf" srcId="{630940A9-11B6-4C2D-BEEB-8D6F5C023310}" destId="{44B2DD33-9AD9-4D84-9CF6-DD524385A131}" srcOrd="2" destOrd="0" presId="urn:microsoft.com/office/officeart/2018/2/layout/IconVerticalSolidList"/>
    <dgm:cxn modelId="{228C6875-7C0C-4CEE-A4E4-F488999D4B18}" type="presParOf" srcId="{630940A9-11B6-4C2D-BEEB-8D6F5C023310}" destId="{029EF8A7-4411-484E-8EE6-7E3AD6340C67}" srcOrd="3" destOrd="0" presId="urn:microsoft.com/office/officeart/2018/2/layout/IconVerticalSolidList"/>
    <dgm:cxn modelId="{842DD52C-467B-4C6E-AA5D-3B367A637CD8}" type="presParOf" srcId="{86A13B7E-A308-41FF-99BE-8ADB05911C04}" destId="{03A1328D-AF27-4AE1-A43E-EA0E6C772670}" srcOrd="1" destOrd="0" presId="urn:microsoft.com/office/officeart/2018/2/layout/IconVerticalSolidList"/>
    <dgm:cxn modelId="{2EFBB511-6004-4048-9C22-65EB9C815B53}" type="presParOf" srcId="{86A13B7E-A308-41FF-99BE-8ADB05911C04}" destId="{7FC9A9E5-235D-4657-8F53-F55C8521D21A}" srcOrd="2" destOrd="0" presId="urn:microsoft.com/office/officeart/2018/2/layout/IconVerticalSolidList"/>
    <dgm:cxn modelId="{F3FAE0F0-42A7-4BEF-BE38-32E3B9185AB6}" type="presParOf" srcId="{7FC9A9E5-235D-4657-8F53-F55C8521D21A}" destId="{20CE149B-CEF9-4034-85A6-92FF3175F008}" srcOrd="0" destOrd="0" presId="urn:microsoft.com/office/officeart/2018/2/layout/IconVerticalSolidList"/>
    <dgm:cxn modelId="{65C8AF56-61E4-41C7-BD33-EFBB85D6EEA3}" type="presParOf" srcId="{7FC9A9E5-235D-4657-8F53-F55C8521D21A}" destId="{22CD9760-4F83-4D8C-8934-7F420B75CBFE}" srcOrd="1" destOrd="0" presId="urn:microsoft.com/office/officeart/2018/2/layout/IconVerticalSolidList"/>
    <dgm:cxn modelId="{13E34E17-97A4-435E-895F-95B6F04C1059}" type="presParOf" srcId="{7FC9A9E5-235D-4657-8F53-F55C8521D21A}" destId="{CF469EEE-0C36-48F4-9804-7A96EDDB10B9}" srcOrd="2" destOrd="0" presId="urn:microsoft.com/office/officeart/2018/2/layout/IconVerticalSolidList"/>
    <dgm:cxn modelId="{836D380B-A6D1-40DF-BB60-9C4C1D2DCCD5}" type="presParOf" srcId="{7FC9A9E5-235D-4657-8F53-F55C8521D21A}" destId="{11F4CC11-E777-4F5C-9330-51B5683B729D}" srcOrd="3" destOrd="0" presId="urn:microsoft.com/office/officeart/2018/2/layout/IconVerticalSolidList"/>
    <dgm:cxn modelId="{8B64A864-4F4C-4A25-BD5A-F80745CEB1BA}" type="presParOf" srcId="{86A13B7E-A308-41FF-99BE-8ADB05911C04}" destId="{5B1C0557-70E0-4375-B33E-E4143AC524E6}" srcOrd="3" destOrd="0" presId="urn:microsoft.com/office/officeart/2018/2/layout/IconVerticalSolidList"/>
    <dgm:cxn modelId="{F7AB78AD-6249-418E-9633-26CE8EE46346}" type="presParOf" srcId="{86A13B7E-A308-41FF-99BE-8ADB05911C04}" destId="{B9B6BBA7-5555-43C5-B27F-8CFA77158E57}" srcOrd="4" destOrd="0" presId="urn:microsoft.com/office/officeart/2018/2/layout/IconVerticalSolidList"/>
    <dgm:cxn modelId="{B5ED5DB7-48E1-4DBB-8EE4-34CD0CACEA6B}" type="presParOf" srcId="{B9B6BBA7-5555-43C5-B27F-8CFA77158E57}" destId="{808C47D6-C2CB-4188-95B2-D2A9996CABA5}" srcOrd="0" destOrd="0" presId="urn:microsoft.com/office/officeart/2018/2/layout/IconVerticalSolidList"/>
    <dgm:cxn modelId="{CAA79B41-5BF9-4335-B42B-8D93542649E9}" type="presParOf" srcId="{B9B6BBA7-5555-43C5-B27F-8CFA77158E57}" destId="{47BA89B1-FF83-4D3F-A1EB-AC42ED7D86E4}" srcOrd="1" destOrd="0" presId="urn:microsoft.com/office/officeart/2018/2/layout/IconVerticalSolidList"/>
    <dgm:cxn modelId="{034260B4-AAFC-4F5C-A6AC-4FAF08B51391}" type="presParOf" srcId="{B9B6BBA7-5555-43C5-B27F-8CFA77158E57}" destId="{9C2BF516-4BE6-4775-90C3-77DAA39144E9}" srcOrd="2" destOrd="0" presId="urn:microsoft.com/office/officeart/2018/2/layout/IconVerticalSolidList"/>
    <dgm:cxn modelId="{3E673F61-1EAC-4CAF-8F61-D68CE5CE47E8}" type="presParOf" srcId="{B9B6BBA7-5555-43C5-B27F-8CFA77158E57}" destId="{A66D9B17-93AF-4308-9F7B-F64AB95CE198}" srcOrd="3" destOrd="0" presId="urn:microsoft.com/office/officeart/2018/2/layout/IconVerticalSolidList"/>
    <dgm:cxn modelId="{DDC85899-67C9-4A45-8392-15C34A157500}" type="presParOf" srcId="{86A13B7E-A308-41FF-99BE-8ADB05911C04}" destId="{11266B21-0A7A-4320-86A5-868DC2A119F0}" srcOrd="5" destOrd="0" presId="urn:microsoft.com/office/officeart/2018/2/layout/IconVerticalSolidList"/>
    <dgm:cxn modelId="{AED21501-337D-4CEF-A801-8F5B3A5AEB77}" type="presParOf" srcId="{86A13B7E-A308-41FF-99BE-8ADB05911C04}" destId="{174D3655-7095-4234-80DF-92B7519F69B4}" srcOrd="6" destOrd="0" presId="urn:microsoft.com/office/officeart/2018/2/layout/IconVerticalSolidList"/>
    <dgm:cxn modelId="{D43F97A2-F15C-4C21-B562-EFA285960C86}" type="presParOf" srcId="{174D3655-7095-4234-80DF-92B7519F69B4}" destId="{8C564FE8-C87F-4BEA-8927-ED336E47792B}" srcOrd="0" destOrd="0" presId="urn:microsoft.com/office/officeart/2018/2/layout/IconVerticalSolidList"/>
    <dgm:cxn modelId="{1DD9591B-BB6B-4ABD-8B2C-6325BDC9C2D2}" type="presParOf" srcId="{174D3655-7095-4234-80DF-92B7519F69B4}" destId="{3A284475-ADFD-4A91-AD6D-E0DA707A674B}" srcOrd="1" destOrd="0" presId="urn:microsoft.com/office/officeart/2018/2/layout/IconVerticalSolidList"/>
    <dgm:cxn modelId="{50A27943-9E52-4057-B2FD-9CACBA7D673D}" type="presParOf" srcId="{174D3655-7095-4234-80DF-92B7519F69B4}" destId="{8C473564-BF51-4B17-ABE8-31714EA36EDB}" srcOrd="2" destOrd="0" presId="urn:microsoft.com/office/officeart/2018/2/layout/IconVerticalSolidList"/>
    <dgm:cxn modelId="{20095077-2F23-4E79-9007-F50AD3AE75FE}" type="presParOf" srcId="{174D3655-7095-4234-80DF-92B7519F69B4}" destId="{65EC2BBB-10B6-46F8-8AF0-00C73E6D94A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ABF1C1E-4779-4473-AA00-0592253BED5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FB1B15D-7847-494C-9215-29CC881F8741}">
      <dgm:prSet/>
      <dgm:spPr/>
      <dgm:t>
        <a:bodyPr/>
        <a:lstStyle/>
        <a:p>
          <a:r>
            <a:rPr lang="en-US"/>
            <a:t>Total Portfolio Overview: At-a-glance financial health.</a:t>
          </a:r>
        </a:p>
      </dgm:t>
    </dgm:pt>
    <dgm:pt modelId="{B496D117-EA09-4E2C-866B-65A65FAF8DFA}" type="parTrans" cxnId="{48D1B509-FD2B-462E-ADFF-41E9CA707F66}">
      <dgm:prSet/>
      <dgm:spPr/>
      <dgm:t>
        <a:bodyPr/>
        <a:lstStyle/>
        <a:p>
          <a:endParaRPr lang="en-US"/>
        </a:p>
      </dgm:t>
    </dgm:pt>
    <dgm:pt modelId="{33D42E60-C3FD-4D92-93CE-5B907F4BD5CE}" type="sibTrans" cxnId="{48D1B509-FD2B-462E-ADFF-41E9CA707F66}">
      <dgm:prSet/>
      <dgm:spPr/>
      <dgm:t>
        <a:bodyPr/>
        <a:lstStyle/>
        <a:p>
          <a:endParaRPr lang="en-US"/>
        </a:p>
      </dgm:t>
    </dgm:pt>
    <dgm:pt modelId="{02A72A76-8819-4DB6-A4F6-515D8341AEAF}">
      <dgm:prSet/>
      <dgm:spPr/>
      <dgm:t>
        <a:bodyPr/>
        <a:lstStyle/>
        <a:p>
          <a:r>
            <a:rPr lang="en-US"/>
            <a:t>Net Yield %: Is your investment beating the market?</a:t>
          </a:r>
        </a:p>
      </dgm:t>
    </dgm:pt>
    <dgm:pt modelId="{346C68A8-91FC-46DC-943B-260A4A32B342}" type="parTrans" cxnId="{5AF58AA1-93EB-4319-B2C4-B5E37573F11E}">
      <dgm:prSet/>
      <dgm:spPr/>
      <dgm:t>
        <a:bodyPr/>
        <a:lstStyle/>
        <a:p>
          <a:endParaRPr lang="en-US"/>
        </a:p>
      </dgm:t>
    </dgm:pt>
    <dgm:pt modelId="{3CF7116B-216E-4F09-8E7C-200FFCA4EAC6}" type="sibTrans" cxnId="{5AF58AA1-93EB-4319-B2C4-B5E37573F11E}">
      <dgm:prSet/>
      <dgm:spPr/>
      <dgm:t>
        <a:bodyPr/>
        <a:lstStyle/>
        <a:p>
          <a:endParaRPr lang="en-US"/>
        </a:p>
      </dgm:t>
    </dgm:pt>
    <dgm:pt modelId="{357C12D8-FD6B-4C1F-8425-5746BCCC9DAB}">
      <dgm:prSet/>
      <dgm:spPr/>
      <dgm:t>
        <a:bodyPr/>
        <a:lstStyle/>
        <a:p>
          <a:r>
            <a:rPr lang="en-US"/>
            <a:t>Tax Summary: Ready for Self-Assessment.</a:t>
          </a:r>
        </a:p>
      </dgm:t>
    </dgm:pt>
    <dgm:pt modelId="{0CE3E117-55E6-4DFF-8A23-336E35312C30}" type="parTrans" cxnId="{F9248A98-37FB-43BF-A5BF-F6D67A20BF92}">
      <dgm:prSet/>
      <dgm:spPr/>
      <dgm:t>
        <a:bodyPr/>
        <a:lstStyle/>
        <a:p>
          <a:endParaRPr lang="en-US"/>
        </a:p>
      </dgm:t>
    </dgm:pt>
    <dgm:pt modelId="{0E53AD56-6987-454F-8AB9-9E139FA71D3D}" type="sibTrans" cxnId="{F9248A98-37FB-43BF-A5BF-F6D67A20BF92}">
      <dgm:prSet/>
      <dgm:spPr/>
      <dgm:t>
        <a:bodyPr/>
        <a:lstStyle/>
        <a:p>
          <a:endParaRPr lang="en-US"/>
        </a:p>
      </dgm:t>
    </dgm:pt>
    <dgm:pt modelId="{B389C145-9021-47D6-86F4-18FD8C997BB9}">
      <dgm:prSet/>
      <dgm:spPr/>
      <dgm:t>
        <a:bodyPr/>
        <a:lstStyle/>
        <a:p>
          <a:r>
            <a:rPr lang="en-US"/>
            <a:t>Stay organized, stay profitable, and stay compliant.</a:t>
          </a:r>
        </a:p>
      </dgm:t>
    </dgm:pt>
    <dgm:pt modelId="{8DF4A6E4-6266-42EC-8E8C-6FF34BEC3825}" type="parTrans" cxnId="{D9D59518-71C8-4066-9F89-81409D29CA3D}">
      <dgm:prSet/>
      <dgm:spPr/>
      <dgm:t>
        <a:bodyPr/>
        <a:lstStyle/>
        <a:p>
          <a:endParaRPr lang="en-US"/>
        </a:p>
      </dgm:t>
    </dgm:pt>
    <dgm:pt modelId="{EB488B82-E499-45E8-92B7-FAB5801BA2DE}" type="sibTrans" cxnId="{D9D59518-71C8-4066-9F89-81409D29CA3D}">
      <dgm:prSet/>
      <dgm:spPr/>
      <dgm:t>
        <a:bodyPr/>
        <a:lstStyle/>
        <a:p>
          <a:endParaRPr lang="en-US"/>
        </a:p>
      </dgm:t>
    </dgm:pt>
    <dgm:pt modelId="{A684FA4E-DCCE-423D-93FF-AEC9CA5A78ED}" type="pres">
      <dgm:prSet presAssocID="{FABF1C1E-4779-4473-AA00-0592253BED56}" presName="Name0" presStyleCnt="0">
        <dgm:presLayoutVars>
          <dgm:dir/>
          <dgm:animLvl val="lvl"/>
          <dgm:resizeHandles val="exact"/>
        </dgm:presLayoutVars>
      </dgm:prSet>
      <dgm:spPr/>
    </dgm:pt>
    <dgm:pt modelId="{77DC0F98-094D-48B8-989A-1C10D716F46E}" type="pres">
      <dgm:prSet presAssocID="{CFB1B15D-7847-494C-9215-29CC881F8741}" presName="linNode" presStyleCnt="0"/>
      <dgm:spPr/>
    </dgm:pt>
    <dgm:pt modelId="{2EE795AE-BA39-4C6B-AD0B-E213845C97C6}" type="pres">
      <dgm:prSet presAssocID="{CFB1B15D-7847-494C-9215-29CC881F8741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8D4D3CD2-7EF2-487F-B750-007575E5EBF3}" type="pres">
      <dgm:prSet presAssocID="{33D42E60-C3FD-4D92-93CE-5B907F4BD5CE}" presName="sp" presStyleCnt="0"/>
      <dgm:spPr/>
    </dgm:pt>
    <dgm:pt modelId="{C1E245C8-7CA0-450D-946F-761AD7CD4C8C}" type="pres">
      <dgm:prSet presAssocID="{02A72A76-8819-4DB6-A4F6-515D8341AEAF}" presName="linNode" presStyleCnt="0"/>
      <dgm:spPr/>
    </dgm:pt>
    <dgm:pt modelId="{600DB789-69AA-479F-AB7A-639282339E85}" type="pres">
      <dgm:prSet presAssocID="{02A72A76-8819-4DB6-A4F6-515D8341AEAF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E4612664-13A7-4EA3-AADD-13C06373913D}" type="pres">
      <dgm:prSet presAssocID="{3CF7116B-216E-4F09-8E7C-200FFCA4EAC6}" presName="sp" presStyleCnt="0"/>
      <dgm:spPr/>
    </dgm:pt>
    <dgm:pt modelId="{94C35519-79F1-46F4-92CB-2D51969E78D7}" type="pres">
      <dgm:prSet presAssocID="{357C12D8-FD6B-4C1F-8425-5746BCCC9DAB}" presName="linNode" presStyleCnt="0"/>
      <dgm:spPr/>
    </dgm:pt>
    <dgm:pt modelId="{E31CF4A2-8E79-4660-9927-E0EAFFE095C5}" type="pres">
      <dgm:prSet presAssocID="{357C12D8-FD6B-4C1F-8425-5746BCCC9DAB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F8C55016-8486-4FBF-9CD7-54B1F1C2B2A6}" type="pres">
      <dgm:prSet presAssocID="{0E53AD56-6987-454F-8AB9-9E139FA71D3D}" presName="sp" presStyleCnt="0"/>
      <dgm:spPr/>
    </dgm:pt>
    <dgm:pt modelId="{82D11378-A21D-4F13-B9C4-494A155949F3}" type="pres">
      <dgm:prSet presAssocID="{B389C145-9021-47D6-86F4-18FD8C997BB9}" presName="linNode" presStyleCnt="0"/>
      <dgm:spPr/>
    </dgm:pt>
    <dgm:pt modelId="{0D177BB4-5210-4BA2-8016-43A88D07574C}" type="pres">
      <dgm:prSet presAssocID="{B389C145-9021-47D6-86F4-18FD8C997BB9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48D1B509-FD2B-462E-ADFF-41E9CA707F66}" srcId="{FABF1C1E-4779-4473-AA00-0592253BED56}" destId="{CFB1B15D-7847-494C-9215-29CC881F8741}" srcOrd="0" destOrd="0" parTransId="{B496D117-EA09-4E2C-866B-65A65FAF8DFA}" sibTransId="{33D42E60-C3FD-4D92-93CE-5B907F4BD5CE}"/>
    <dgm:cxn modelId="{C637240F-C6B2-4E54-9A53-BE6E5D53FF25}" type="presOf" srcId="{357C12D8-FD6B-4C1F-8425-5746BCCC9DAB}" destId="{E31CF4A2-8E79-4660-9927-E0EAFFE095C5}" srcOrd="0" destOrd="0" presId="urn:microsoft.com/office/officeart/2005/8/layout/vList5"/>
    <dgm:cxn modelId="{D9D59518-71C8-4066-9F89-81409D29CA3D}" srcId="{FABF1C1E-4779-4473-AA00-0592253BED56}" destId="{B389C145-9021-47D6-86F4-18FD8C997BB9}" srcOrd="3" destOrd="0" parTransId="{8DF4A6E4-6266-42EC-8E8C-6FF34BEC3825}" sibTransId="{EB488B82-E499-45E8-92B7-FAB5801BA2DE}"/>
    <dgm:cxn modelId="{CB036154-48E0-45E6-94FE-1D24FCB2F4CE}" type="presOf" srcId="{FABF1C1E-4779-4473-AA00-0592253BED56}" destId="{A684FA4E-DCCE-423D-93FF-AEC9CA5A78ED}" srcOrd="0" destOrd="0" presId="urn:microsoft.com/office/officeart/2005/8/layout/vList5"/>
    <dgm:cxn modelId="{878E3E7B-D2A8-4C1B-81C7-D6B6D9753B35}" type="presOf" srcId="{CFB1B15D-7847-494C-9215-29CC881F8741}" destId="{2EE795AE-BA39-4C6B-AD0B-E213845C97C6}" srcOrd="0" destOrd="0" presId="urn:microsoft.com/office/officeart/2005/8/layout/vList5"/>
    <dgm:cxn modelId="{90389285-41F2-4E10-BD4A-BA6C5BC35728}" type="presOf" srcId="{B389C145-9021-47D6-86F4-18FD8C997BB9}" destId="{0D177BB4-5210-4BA2-8016-43A88D07574C}" srcOrd="0" destOrd="0" presId="urn:microsoft.com/office/officeart/2005/8/layout/vList5"/>
    <dgm:cxn modelId="{F9248A98-37FB-43BF-A5BF-F6D67A20BF92}" srcId="{FABF1C1E-4779-4473-AA00-0592253BED56}" destId="{357C12D8-FD6B-4C1F-8425-5746BCCC9DAB}" srcOrd="2" destOrd="0" parTransId="{0CE3E117-55E6-4DFF-8A23-336E35312C30}" sibTransId="{0E53AD56-6987-454F-8AB9-9E139FA71D3D}"/>
    <dgm:cxn modelId="{8F646799-8DFC-4AB5-B3D1-5F16925EB347}" type="presOf" srcId="{02A72A76-8819-4DB6-A4F6-515D8341AEAF}" destId="{600DB789-69AA-479F-AB7A-639282339E85}" srcOrd="0" destOrd="0" presId="urn:microsoft.com/office/officeart/2005/8/layout/vList5"/>
    <dgm:cxn modelId="{5AF58AA1-93EB-4319-B2C4-B5E37573F11E}" srcId="{FABF1C1E-4779-4473-AA00-0592253BED56}" destId="{02A72A76-8819-4DB6-A4F6-515D8341AEAF}" srcOrd="1" destOrd="0" parTransId="{346C68A8-91FC-46DC-943B-260A4A32B342}" sibTransId="{3CF7116B-216E-4F09-8E7C-200FFCA4EAC6}"/>
    <dgm:cxn modelId="{6DF06C96-8BF5-4880-9BB8-9B715FC74351}" type="presParOf" srcId="{A684FA4E-DCCE-423D-93FF-AEC9CA5A78ED}" destId="{77DC0F98-094D-48B8-989A-1C10D716F46E}" srcOrd="0" destOrd="0" presId="urn:microsoft.com/office/officeart/2005/8/layout/vList5"/>
    <dgm:cxn modelId="{184D6FA1-C660-4E95-A189-51372DA00643}" type="presParOf" srcId="{77DC0F98-094D-48B8-989A-1C10D716F46E}" destId="{2EE795AE-BA39-4C6B-AD0B-E213845C97C6}" srcOrd="0" destOrd="0" presId="urn:microsoft.com/office/officeart/2005/8/layout/vList5"/>
    <dgm:cxn modelId="{53DC26F4-9943-44AF-AEDF-51F7DFDB002B}" type="presParOf" srcId="{A684FA4E-DCCE-423D-93FF-AEC9CA5A78ED}" destId="{8D4D3CD2-7EF2-487F-B750-007575E5EBF3}" srcOrd="1" destOrd="0" presId="urn:microsoft.com/office/officeart/2005/8/layout/vList5"/>
    <dgm:cxn modelId="{EE8C9482-E370-4012-951A-2E6A50DF2995}" type="presParOf" srcId="{A684FA4E-DCCE-423D-93FF-AEC9CA5A78ED}" destId="{C1E245C8-7CA0-450D-946F-761AD7CD4C8C}" srcOrd="2" destOrd="0" presId="urn:microsoft.com/office/officeart/2005/8/layout/vList5"/>
    <dgm:cxn modelId="{E3DC6A0C-B0EC-4309-ABA1-127867743D4B}" type="presParOf" srcId="{C1E245C8-7CA0-450D-946F-761AD7CD4C8C}" destId="{600DB789-69AA-479F-AB7A-639282339E85}" srcOrd="0" destOrd="0" presId="urn:microsoft.com/office/officeart/2005/8/layout/vList5"/>
    <dgm:cxn modelId="{6424E829-9994-41AD-8AD1-077F9F8D1FB0}" type="presParOf" srcId="{A684FA4E-DCCE-423D-93FF-AEC9CA5A78ED}" destId="{E4612664-13A7-4EA3-AADD-13C06373913D}" srcOrd="3" destOrd="0" presId="urn:microsoft.com/office/officeart/2005/8/layout/vList5"/>
    <dgm:cxn modelId="{3F849472-9C6E-419E-ACB1-3F463D67D97E}" type="presParOf" srcId="{A684FA4E-DCCE-423D-93FF-AEC9CA5A78ED}" destId="{94C35519-79F1-46F4-92CB-2D51969E78D7}" srcOrd="4" destOrd="0" presId="urn:microsoft.com/office/officeart/2005/8/layout/vList5"/>
    <dgm:cxn modelId="{CE6FE74D-E656-487C-A621-597EBF5550CC}" type="presParOf" srcId="{94C35519-79F1-46F4-92CB-2D51969E78D7}" destId="{E31CF4A2-8E79-4660-9927-E0EAFFE095C5}" srcOrd="0" destOrd="0" presId="urn:microsoft.com/office/officeart/2005/8/layout/vList5"/>
    <dgm:cxn modelId="{69BAB512-66FB-4A07-9F1A-A85D38AEC287}" type="presParOf" srcId="{A684FA4E-DCCE-423D-93FF-AEC9CA5A78ED}" destId="{F8C55016-8486-4FBF-9CD7-54B1F1C2B2A6}" srcOrd="5" destOrd="0" presId="urn:microsoft.com/office/officeart/2005/8/layout/vList5"/>
    <dgm:cxn modelId="{59FEF85C-257D-4065-B765-4EAEC15D6384}" type="presParOf" srcId="{A684FA4E-DCCE-423D-93FF-AEC9CA5A78ED}" destId="{82D11378-A21D-4F13-B9C4-494A155949F3}" srcOrd="6" destOrd="0" presId="urn:microsoft.com/office/officeart/2005/8/layout/vList5"/>
    <dgm:cxn modelId="{6389F9AC-DF5D-49E3-894F-E80EBEF03144}" type="presParOf" srcId="{82D11378-A21D-4F13-B9C4-494A155949F3}" destId="{0D177BB4-5210-4BA2-8016-43A88D07574C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F9152CB-4E66-4AB6-A03B-6A95C5B49816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34BF41-1357-441D-AE6A-D7A5C99C4CB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>
              <a:solidFill>
                <a:schemeClr val="bg1"/>
              </a:solidFill>
            </a:rPr>
            <a:t>Verify Rent Payments: Match bank statements to the 'Rent Payments' log.</a:t>
          </a:r>
        </a:p>
      </dgm:t>
    </dgm:pt>
    <dgm:pt modelId="{DF76ACB0-C51D-43C6-88C1-B58A2FE0DA6A}" type="parTrans" cxnId="{09D73E91-E626-4898-B596-17B93E43905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3FDF25B-E7A2-4CD5-9460-082F9B905DB5}" type="sibTrans" cxnId="{09D73E91-E626-4898-B596-17B93E439057}">
      <dgm:prSet/>
      <dgm:spPr/>
      <dgm:t>
        <a:bodyPr/>
        <a:lstStyle/>
        <a:p>
          <a:pPr>
            <a:lnSpc>
              <a:spcPct val="100000"/>
            </a:lnSpc>
          </a:pPr>
          <a:endParaRPr lang="en-US">
            <a:solidFill>
              <a:schemeClr val="bg1"/>
            </a:solidFill>
          </a:endParaRPr>
        </a:p>
      </dgm:t>
    </dgm:pt>
    <dgm:pt modelId="{520E61DA-2D53-4306-9711-F4C09C58CA4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solidFill>
                <a:schemeClr val="bg1"/>
              </a:solidFill>
            </a:rPr>
            <a:t>Review Maintenance: Close completed tasks and follow up on 'Emergency' issues.</a:t>
          </a:r>
        </a:p>
      </dgm:t>
    </dgm:pt>
    <dgm:pt modelId="{7466AF25-AF32-4E5C-AC56-2B289236141C}" type="parTrans" cxnId="{25F8F8F2-EFE0-48C1-BA45-5AE43C198AB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B407B3D2-EF9E-4AF1-9D66-EEA59972B4EC}" type="sibTrans" cxnId="{25F8F8F2-EFE0-48C1-BA45-5AE43C198AB7}">
      <dgm:prSet/>
      <dgm:spPr/>
      <dgm:t>
        <a:bodyPr/>
        <a:lstStyle/>
        <a:p>
          <a:pPr>
            <a:lnSpc>
              <a:spcPct val="100000"/>
            </a:lnSpc>
          </a:pPr>
          <a:endParaRPr lang="en-US">
            <a:solidFill>
              <a:schemeClr val="bg1"/>
            </a:solidFill>
          </a:endParaRPr>
        </a:p>
      </dgm:t>
    </dgm:pt>
    <dgm:pt modelId="{806E54C9-0C8F-45D6-A14B-460CC149491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>
              <a:solidFill>
                <a:schemeClr val="bg1"/>
              </a:solidFill>
            </a:rPr>
            <a:t>Log Expenses &amp; Mileage: Capture receipts and trips while they are fresh.</a:t>
          </a:r>
        </a:p>
      </dgm:t>
    </dgm:pt>
    <dgm:pt modelId="{A65F2C88-9965-4DD8-90E2-72EE2ED5AF92}" type="parTrans" cxnId="{45E5BE9A-E70F-4140-8E19-8E2AAAB7A2F6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B31484C-618E-401A-80C1-1C9ACF395B04}" type="sibTrans" cxnId="{45E5BE9A-E70F-4140-8E19-8E2AAAB7A2F6}">
      <dgm:prSet/>
      <dgm:spPr/>
      <dgm:t>
        <a:bodyPr/>
        <a:lstStyle/>
        <a:p>
          <a:pPr>
            <a:lnSpc>
              <a:spcPct val="100000"/>
            </a:lnSpc>
          </a:pPr>
          <a:endParaRPr lang="en-US">
            <a:solidFill>
              <a:schemeClr val="bg1"/>
            </a:solidFill>
          </a:endParaRPr>
        </a:p>
      </dgm:t>
    </dgm:pt>
    <dgm:pt modelId="{9E0E4093-6CE4-4A83-B4C0-1B7AA6B0D46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solidFill>
                <a:schemeClr val="bg1"/>
              </a:solidFill>
            </a:rPr>
            <a:t>Compliance Scan: Check the Dashboard for 'Amber' safety certificate warnings.</a:t>
          </a:r>
        </a:p>
      </dgm:t>
    </dgm:pt>
    <dgm:pt modelId="{201FA9F2-75E5-4DC9-8915-250B22A7F2CF}" type="parTrans" cxnId="{47A2D153-DE80-48E2-AC3A-DDD5CC3EF783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5F32400E-D51C-467F-BC01-2A9F482CD81A}" type="sibTrans" cxnId="{47A2D153-DE80-48E2-AC3A-DDD5CC3EF783}">
      <dgm:prSet/>
      <dgm:spPr/>
      <dgm:t>
        <a:bodyPr/>
        <a:lstStyle/>
        <a:p>
          <a:pPr>
            <a:lnSpc>
              <a:spcPct val="100000"/>
            </a:lnSpc>
          </a:pPr>
          <a:endParaRPr lang="en-US">
            <a:solidFill>
              <a:schemeClr val="bg1"/>
            </a:solidFill>
          </a:endParaRPr>
        </a:p>
      </dgm:t>
    </dgm:pt>
    <dgm:pt modelId="{4C2762D0-C2E9-4485-8B39-FDC459D49CE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>
              <a:solidFill>
                <a:schemeClr val="bg1"/>
              </a:solidFill>
            </a:rPr>
            <a:t>Tenant Check-in: Send a quick message to confirm everything is okay.</a:t>
          </a:r>
        </a:p>
      </dgm:t>
    </dgm:pt>
    <dgm:pt modelId="{ADC59E33-26FB-460E-8EB1-0A2A62143DC4}" type="parTrans" cxnId="{07D59F0C-109E-415B-91B2-F63BFBC434D3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4CD6C738-6176-4598-9674-6105CA02814A}" type="sibTrans" cxnId="{07D59F0C-109E-415B-91B2-F63BFBC434D3}">
      <dgm:prSet/>
      <dgm:spPr/>
      <dgm:t>
        <a:bodyPr/>
        <a:lstStyle/>
        <a:p>
          <a:pPr>
            <a:lnSpc>
              <a:spcPct val="100000"/>
            </a:lnSpc>
          </a:pPr>
          <a:endParaRPr lang="en-US">
            <a:solidFill>
              <a:schemeClr val="bg1"/>
            </a:solidFill>
          </a:endParaRPr>
        </a:p>
      </dgm:t>
    </dgm:pt>
    <dgm:pt modelId="{CEA5010C-E52A-45C4-8564-737D408D33A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>
              <a:solidFill>
                <a:schemeClr val="bg1"/>
              </a:solidFill>
            </a:rPr>
            <a:t>Financial Health Check: Review your 'Net Cash Flow' on the Dashboard.</a:t>
          </a:r>
        </a:p>
      </dgm:t>
    </dgm:pt>
    <dgm:pt modelId="{5DDEF8D6-2AA4-4510-B73A-9B0D47252DCF}" type="parTrans" cxnId="{99131185-ADB9-4271-9A53-91FD86A274FD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50DD5C39-551D-49F0-B6D0-7E0E9E92F23F}" type="sibTrans" cxnId="{99131185-ADB9-4271-9A53-91FD86A274FD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29028779-DCC7-4933-924E-10B8FF45418A}" type="pres">
      <dgm:prSet presAssocID="{9F9152CB-4E66-4AB6-A03B-6A95C5B49816}" presName="root" presStyleCnt="0">
        <dgm:presLayoutVars>
          <dgm:dir/>
          <dgm:resizeHandles val="exact"/>
        </dgm:presLayoutVars>
      </dgm:prSet>
      <dgm:spPr/>
    </dgm:pt>
    <dgm:pt modelId="{213C941E-1063-4C3B-A22E-D8581EC7661A}" type="pres">
      <dgm:prSet presAssocID="{9F9152CB-4E66-4AB6-A03B-6A95C5B49816}" presName="container" presStyleCnt="0">
        <dgm:presLayoutVars>
          <dgm:dir/>
          <dgm:resizeHandles val="exact"/>
        </dgm:presLayoutVars>
      </dgm:prSet>
      <dgm:spPr/>
    </dgm:pt>
    <dgm:pt modelId="{A3188734-B1B2-4AE3-9C8A-F963A3DF48B2}" type="pres">
      <dgm:prSet presAssocID="{1834BF41-1357-441D-AE6A-D7A5C99C4CB2}" presName="compNode" presStyleCnt="0"/>
      <dgm:spPr/>
    </dgm:pt>
    <dgm:pt modelId="{149C618E-FAC6-426E-8F4E-C6696EA1947D}" type="pres">
      <dgm:prSet presAssocID="{1834BF41-1357-441D-AE6A-D7A5C99C4CB2}" presName="iconBgRect" presStyleLbl="bgShp" presStyleIdx="0" presStyleCnt="6"/>
      <dgm:spPr/>
    </dgm:pt>
    <dgm:pt modelId="{23E26291-CC6F-4A72-96B3-70169D5168B4}" type="pres">
      <dgm:prSet presAssocID="{1834BF41-1357-441D-AE6A-D7A5C99C4CB2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EB8ABAD1-C7DE-4049-B1B4-6291CA1954FE}" type="pres">
      <dgm:prSet presAssocID="{1834BF41-1357-441D-AE6A-D7A5C99C4CB2}" presName="spaceRect" presStyleCnt="0"/>
      <dgm:spPr/>
    </dgm:pt>
    <dgm:pt modelId="{CD22E563-6E5B-479E-9F28-6A6A914CEBAF}" type="pres">
      <dgm:prSet presAssocID="{1834BF41-1357-441D-AE6A-D7A5C99C4CB2}" presName="textRect" presStyleLbl="revTx" presStyleIdx="0" presStyleCnt="6">
        <dgm:presLayoutVars>
          <dgm:chMax val="1"/>
          <dgm:chPref val="1"/>
        </dgm:presLayoutVars>
      </dgm:prSet>
      <dgm:spPr/>
    </dgm:pt>
    <dgm:pt modelId="{F5BF9B2C-DD8D-4463-A424-F07EB6A641BE}" type="pres">
      <dgm:prSet presAssocID="{D3FDF25B-E7A2-4CD5-9460-082F9B905DB5}" presName="sibTrans" presStyleLbl="sibTrans2D1" presStyleIdx="0" presStyleCnt="0"/>
      <dgm:spPr/>
    </dgm:pt>
    <dgm:pt modelId="{DFFCC30E-C753-42C6-9618-14CAB278990C}" type="pres">
      <dgm:prSet presAssocID="{520E61DA-2D53-4306-9711-F4C09C58CA4F}" presName="compNode" presStyleCnt="0"/>
      <dgm:spPr/>
    </dgm:pt>
    <dgm:pt modelId="{B86DA5A1-1FB9-4C56-8CE1-891E4B2666A2}" type="pres">
      <dgm:prSet presAssocID="{520E61DA-2D53-4306-9711-F4C09C58CA4F}" presName="iconBgRect" presStyleLbl="bgShp" presStyleIdx="1" presStyleCnt="6"/>
      <dgm:spPr/>
    </dgm:pt>
    <dgm:pt modelId="{1E85BF1E-3521-4497-9B5E-0373B86D4EDB}" type="pres">
      <dgm:prSet presAssocID="{520E61DA-2D53-4306-9711-F4C09C58CA4F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B6DDEB2F-5DC4-45DA-B600-1C7741CCA9A8}" type="pres">
      <dgm:prSet presAssocID="{520E61DA-2D53-4306-9711-F4C09C58CA4F}" presName="spaceRect" presStyleCnt="0"/>
      <dgm:spPr/>
    </dgm:pt>
    <dgm:pt modelId="{7745E4E8-8512-4D8F-8BA8-60768E92A50B}" type="pres">
      <dgm:prSet presAssocID="{520E61DA-2D53-4306-9711-F4C09C58CA4F}" presName="textRect" presStyleLbl="revTx" presStyleIdx="1" presStyleCnt="6">
        <dgm:presLayoutVars>
          <dgm:chMax val="1"/>
          <dgm:chPref val="1"/>
        </dgm:presLayoutVars>
      </dgm:prSet>
      <dgm:spPr/>
    </dgm:pt>
    <dgm:pt modelId="{F7973D03-70FF-4894-B70F-4C5594E5E6F7}" type="pres">
      <dgm:prSet presAssocID="{B407B3D2-EF9E-4AF1-9D66-EEA59972B4EC}" presName="sibTrans" presStyleLbl="sibTrans2D1" presStyleIdx="0" presStyleCnt="0"/>
      <dgm:spPr/>
    </dgm:pt>
    <dgm:pt modelId="{5DF30C04-C029-4B2D-B67E-F2DD035DA677}" type="pres">
      <dgm:prSet presAssocID="{806E54C9-0C8F-45D6-A14B-460CC149491A}" presName="compNode" presStyleCnt="0"/>
      <dgm:spPr/>
    </dgm:pt>
    <dgm:pt modelId="{98480C36-81BC-4A9E-9D6A-7F227C4BEBC3}" type="pres">
      <dgm:prSet presAssocID="{806E54C9-0C8F-45D6-A14B-460CC149491A}" presName="iconBgRect" presStyleLbl="bgShp" presStyleIdx="2" presStyleCnt="6"/>
      <dgm:spPr/>
    </dgm:pt>
    <dgm:pt modelId="{2DDCD9AA-71A5-48E7-884A-BA5DD288AC88}" type="pres">
      <dgm:prSet presAssocID="{806E54C9-0C8F-45D6-A14B-460CC149491A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x trolley"/>
        </a:ext>
      </dgm:extLst>
    </dgm:pt>
    <dgm:pt modelId="{D9FBAD42-1D87-423D-BD03-AD3610F4D29B}" type="pres">
      <dgm:prSet presAssocID="{806E54C9-0C8F-45D6-A14B-460CC149491A}" presName="spaceRect" presStyleCnt="0"/>
      <dgm:spPr/>
    </dgm:pt>
    <dgm:pt modelId="{C55C70D7-43F5-4178-9512-F16A82AE9A96}" type="pres">
      <dgm:prSet presAssocID="{806E54C9-0C8F-45D6-A14B-460CC149491A}" presName="textRect" presStyleLbl="revTx" presStyleIdx="2" presStyleCnt="6">
        <dgm:presLayoutVars>
          <dgm:chMax val="1"/>
          <dgm:chPref val="1"/>
        </dgm:presLayoutVars>
      </dgm:prSet>
      <dgm:spPr/>
    </dgm:pt>
    <dgm:pt modelId="{4029A069-5C1C-4FBD-9FA0-7879B4845781}" type="pres">
      <dgm:prSet presAssocID="{1B31484C-618E-401A-80C1-1C9ACF395B04}" presName="sibTrans" presStyleLbl="sibTrans2D1" presStyleIdx="0" presStyleCnt="0"/>
      <dgm:spPr/>
    </dgm:pt>
    <dgm:pt modelId="{8DB4FEAA-2BCE-48D1-B454-329B4336C12E}" type="pres">
      <dgm:prSet presAssocID="{9E0E4093-6CE4-4A83-B4C0-1B7AA6B0D461}" presName="compNode" presStyleCnt="0"/>
      <dgm:spPr/>
    </dgm:pt>
    <dgm:pt modelId="{108F9F14-3DA2-4B96-9F6E-7A34C03F7EDE}" type="pres">
      <dgm:prSet presAssocID="{9E0E4093-6CE4-4A83-B4C0-1B7AA6B0D461}" presName="iconBgRect" presStyleLbl="bgShp" presStyleIdx="3" presStyleCnt="6"/>
      <dgm:spPr/>
    </dgm:pt>
    <dgm:pt modelId="{970D6994-C1F2-4891-945B-7303A07779A4}" type="pres">
      <dgm:prSet presAssocID="{9E0E4093-6CE4-4A83-B4C0-1B7AA6B0D461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rcode"/>
        </a:ext>
      </dgm:extLst>
    </dgm:pt>
    <dgm:pt modelId="{DF57BF50-255E-4B85-8ED3-236B9B02E4F9}" type="pres">
      <dgm:prSet presAssocID="{9E0E4093-6CE4-4A83-B4C0-1B7AA6B0D461}" presName="spaceRect" presStyleCnt="0"/>
      <dgm:spPr/>
    </dgm:pt>
    <dgm:pt modelId="{0865F3B2-37D9-4EA6-9243-F0E9ED22FE1C}" type="pres">
      <dgm:prSet presAssocID="{9E0E4093-6CE4-4A83-B4C0-1B7AA6B0D461}" presName="textRect" presStyleLbl="revTx" presStyleIdx="3" presStyleCnt="6">
        <dgm:presLayoutVars>
          <dgm:chMax val="1"/>
          <dgm:chPref val="1"/>
        </dgm:presLayoutVars>
      </dgm:prSet>
      <dgm:spPr/>
    </dgm:pt>
    <dgm:pt modelId="{849B9B2D-CB64-4AE2-A6BD-511ED7E2336A}" type="pres">
      <dgm:prSet presAssocID="{5F32400E-D51C-467F-BC01-2A9F482CD81A}" presName="sibTrans" presStyleLbl="sibTrans2D1" presStyleIdx="0" presStyleCnt="0"/>
      <dgm:spPr/>
    </dgm:pt>
    <dgm:pt modelId="{CFE99E1C-53A8-4B92-B282-401D9A7BD566}" type="pres">
      <dgm:prSet presAssocID="{4C2762D0-C2E9-4485-8B39-FDC459D49CEE}" presName="compNode" presStyleCnt="0"/>
      <dgm:spPr/>
    </dgm:pt>
    <dgm:pt modelId="{6F68333B-27A6-4C0D-B0DB-CA42EBC52F6C}" type="pres">
      <dgm:prSet presAssocID="{4C2762D0-C2E9-4485-8B39-FDC459D49CEE}" presName="iconBgRect" presStyleLbl="bgShp" presStyleIdx="4" presStyleCnt="6"/>
      <dgm:spPr/>
    </dgm:pt>
    <dgm:pt modelId="{95E8BD57-524B-47CE-A1A3-9FC55675C875}" type="pres">
      <dgm:prSet presAssocID="{4C2762D0-C2E9-4485-8B39-FDC459D49CEE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38A4B920-0472-49BB-A9B3-A80D3A19DB6F}" type="pres">
      <dgm:prSet presAssocID="{4C2762D0-C2E9-4485-8B39-FDC459D49CEE}" presName="spaceRect" presStyleCnt="0"/>
      <dgm:spPr/>
    </dgm:pt>
    <dgm:pt modelId="{3EC12CA3-E52B-429F-AE1D-F89FB84887FE}" type="pres">
      <dgm:prSet presAssocID="{4C2762D0-C2E9-4485-8B39-FDC459D49CEE}" presName="textRect" presStyleLbl="revTx" presStyleIdx="4" presStyleCnt="6">
        <dgm:presLayoutVars>
          <dgm:chMax val="1"/>
          <dgm:chPref val="1"/>
        </dgm:presLayoutVars>
      </dgm:prSet>
      <dgm:spPr/>
    </dgm:pt>
    <dgm:pt modelId="{E606227F-E9EF-4448-8172-9686873831ED}" type="pres">
      <dgm:prSet presAssocID="{4CD6C738-6176-4598-9674-6105CA02814A}" presName="sibTrans" presStyleLbl="sibTrans2D1" presStyleIdx="0" presStyleCnt="0"/>
      <dgm:spPr/>
    </dgm:pt>
    <dgm:pt modelId="{0381A65F-EF06-4BC3-A1AB-C30E6BC3514F}" type="pres">
      <dgm:prSet presAssocID="{CEA5010C-E52A-45C4-8564-737D408D33AD}" presName="compNode" presStyleCnt="0"/>
      <dgm:spPr/>
    </dgm:pt>
    <dgm:pt modelId="{9FFE9F50-EE92-4425-ABAB-4F040F1D9D56}" type="pres">
      <dgm:prSet presAssocID="{CEA5010C-E52A-45C4-8564-737D408D33AD}" presName="iconBgRect" presStyleLbl="bgShp" presStyleIdx="5" presStyleCnt="6"/>
      <dgm:spPr/>
    </dgm:pt>
    <dgm:pt modelId="{0185067E-ACFF-4DCE-BAA1-F04463E639EF}" type="pres">
      <dgm:prSet presAssocID="{CEA5010C-E52A-45C4-8564-737D408D33AD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A8352F50-7E02-4411-A874-21F6076DAED5}" type="pres">
      <dgm:prSet presAssocID="{CEA5010C-E52A-45C4-8564-737D408D33AD}" presName="spaceRect" presStyleCnt="0"/>
      <dgm:spPr/>
    </dgm:pt>
    <dgm:pt modelId="{292B6800-CA7E-4AD8-AB77-F165F4AF7789}" type="pres">
      <dgm:prSet presAssocID="{CEA5010C-E52A-45C4-8564-737D408D33AD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07D59F0C-109E-415B-91B2-F63BFBC434D3}" srcId="{9F9152CB-4E66-4AB6-A03B-6A95C5B49816}" destId="{4C2762D0-C2E9-4485-8B39-FDC459D49CEE}" srcOrd="4" destOrd="0" parTransId="{ADC59E33-26FB-460E-8EB1-0A2A62143DC4}" sibTransId="{4CD6C738-6176-4598-9674-6105CA02814A}"/>
    <dgm:cxn modelId="{F2E47923-11D3-4B66-B9E7-4A971972A0D0}" type="presOf" srcId="{B407B3D2-EF9E-4AF1-9D66-EEA59972B4EC}" destId="{F7973D03-70FF-4894-B70F-4C5594E5E6F7}" srcOrd="0" destOrd="0" presId="urn:microsoft.com/office/officeart/2018/2/layout/IconCircleList"/>
    <dgm:cxn modelId="{33CE7D25-A203-40F0-9007-A65379812636}" type="presOf" srcId="{CEA5010C-E52A-45C4-8564-737D408D33AD}" destId="{292B6800-CA7E-4AD8-AB77-F165F4AF7789}" srcOrd="0" destOrd="0" presId="urn:microsoft.com/office/officeart/2018/2/layout/IconCircleList"/>
    <dgm:cxn modelId="{9F77AB43-F704-4601-BDA9-781154929A77}" type="presOf" srcId="{9F9152CB-4E66-4AB6-A03B-6A95C5B49816}" destId="{29028779-DCC7-4933-924E-10B8FF45418A}" srcOrd="0" destOrd="0" presId="urn:microsoft.com/office/officeart/2018/2/layout/IconCircleList"/>
    <dgm:cxn modelId="{41F44C44-6970-4EF8-A80B-BBCD7F922364}" type="presOf" srcId="{4C2762D0-C2E9-4485-8B39-FDC459D49CEE}" destId="{3EC12CA3-E52B-429F-AE1D-F89FB84887FE}" srcOrd="0" destOrd="0" presId="urn:microsoft.com/office/officeart/2018/2/layout/IconCircleList"/>
    <dgm:cxn modelId="{59062565-33D5-4BC2-87D6-52C1CE982EF3}" type="presOf" srcId="{4CD6C738-6176-4598-9674-6105CA02814A}" destId="{E606227F-E9EF-4448-8172-9686873831ED}" srcOrd="0" destOrd="0" presId="urn:microsoft.com/office/officeart/2018/2/layout/IconCircleList"/>
    <dgm:cxn modelId="{47A2D153-DE80-48E2-AC3A-DDD5CC3EF783}" srcId="{9F9152CB-4E66-4AB6-A03B-6A95C5B49816}" destId="{9E0E4093-6CE4-4A83-B4C0-1B7AA6B0D461}" srcOrd="3" destOrd="0" parTransId="{201FA9F2-75E5-4DC9-8915-250B22A7F2CF}" sibTransId="{5F32400E-D51C-467F-BC01-2A9F482CD81A}"/>
    <dgm:cxn modelId="{99131185-ADB9-4271-9A53-91FD86A274FD}" srcId="{9F9152CB-4E66-4AB6-A03B-6A95C5B49816}" destId="{CEA5010C-E52A-45C4-8564-737D408D33AD}" srcOrd="5" destOrd="0" parTransId="{5DDEF8D6-2AA4-4510-B73A-9B0D47252DCF}" sibTransId="{50DD5C39-551D-49F0-B6D0-7E0E9E92F23F}"/>
    <dgm:cxn modelId="{9A6E9685-6B54-48BD-8726-0E0EF68D3635}" type="presOf" srcId="{806E54C9-0C8F-45D6-A14B-460CC149491A}" destId="{C55C70D7-43F5-4178-9512-F16A82AE9A96}" srcOrd="0" destOrd="0" presId="urn:microsoft.com/office/officeart/2018/2/layout/IconCircleList"/>
    <dgm:cxn modelId="{43E7AB89-9388-4F2F-96F4-66CB4B9F572A}" type="presOf" srcId="{5F32400E-D51C-467F-BC01-2A9F482CD81A}" destId="{849B9B2D-CB64-4AE2-A6BD-511ED7E2336A}" srcOrd="0" destOrd="0" presId="urn:microsoft.com/office/officeart/2018/2/layout/IconCircleList"/>
    <dgm:cxn modelId="{09D73E91-E626-4898-B596-17B93E439057}" srcId="{9F9152CB-4E66-4AB6-A03B-6A95C5B49816}" destId="{1834BF41-1357-441D-AE6A-D7A5C99C4CB2}" srcOrd="0" destOrd="0" parTransId="{DF76ACB0-C51D-43C6-88C1-B58A2FE0DA6A}" sibTransId="{D3FDF25B-E7A2-4CD5-9460-082F9B905DB5}"/>
    <dgm:cxn modelId="{45E5BE9A-E70F-4140-8E19-8E2AAAB7A2F6}" srcId="{9F9152CB-4E66-4AB6-A03B-6A95C5B49816}" destId="{806E54C9-0C8F-45D6-A14B-460CC149491A}" srcOrd="2" destOrd="0" parTransId="{A65F2C88-9965-4DD8-90E2-72EE2ED5AF92}" sibTransId="{1B31484C-618E-401A-80C1-1C9ACF395B04}"/>
    <dgm:cxn modelId="{2747419D-C21B-4DC4-B00D-3CE96321DB35}" type="presOf" srcId="{1B31484C-618E-401A-80C1-1C9ACF395B04}" destId="{4029A069-5C1C-4FBD-9FA0-7879B4845781}" srcOrd="0" destOrd="0" presId="urn:microsoft.com/office/officeart/2018/2/layout/IconCircleList"/>
    <dgm:cxn modelId="{8010B79F-A5FC-4D71-B76D-B900A5E94310}" type="presOf" srcId="{520E61DA-2D53-4306-9711-F4C09C58CA4F}" destId="{7745E4E8-8512-4D8F-8BA8-60768E92A50B}" srcOrd="0" destOrd="0" presId="urn:microsoft.com/office/officeart/2018/2/layout/IconCircleList"/>
    <dgm:cxn modelId="{C75532D2-E714-416F-B1E0-45939F2127EE}" type="presOf" srcId="{9E0E4093-6CE4-4A83-B4C0-1B7AA6B0D461}" destId="{0865F3B2-37D9-4EA6-9243-F0E9ED22FE1C}" srcOrd="0" destOrd="0" presId="urn:microsoft.com/office/officeart/2018/2/layout/IconCircleList"/>
    <dgm:cxn modelId="{7E7FDED5-6773-4AA3-994B-0A21AD29AA04}" type="presOf" srcId="{1834BF41-1357-441D-AE6A-D7A5C99C4CB2}" destId="{CD22E563-6E5B-479E-9F28-6A6A914CEBAF}" srcOrd="0" destOrd="0" presId="urn:microsoft.com/office/officeart/2018/2/layout/IconCircleList"/>
    <dgm:cxn modelId="{25F8F8F2-EFE0-48C1-BA45-5AE43C198AB7}" srcId="{9F9152CB-4E66-4AB6-A03B-6A95C5B49816}" destId="{520E61DA-2D53-4306-9711-F4C09C58CA4F}" srcOrd="1" destOrd="0" parTransId="{7466AF25-AF32-4E5C-AC56-2B289236141C}" sibTransId="{B407B3D2-EF9E-4AF1-9D66-EEA59972B4EC}"/>
    <dgm:cxn modelId="{2A0C56F5-8ED1-45D4-B083-442C700662BB}" type="presOf" srcId="{D3FDF25B-E7A2-4CD5-9460-082F9B905DB5}" destId="{F5BF9B2C-DD8D-4463-A424-F07EB6A641BE}" srcOrd="0" destOrd="0" presId="urn:microsoft.com/office/officeart/2018/2/layout/IconCircleList"/>
    <dgm:cxn modelId="{D3FA9078-313B-473D-A7FE-E40F51C18EAA}" type="presParOf" srcId="{29028779-DCC7-4933-924E-10B8FF45418A}" destId="{213C941E-1063-4C3B-A22E-D8581EC7661A}" srcOrd="0" destOrd="0" presId="urn:microsoft.com/office/officeart/2018/2/layout/IconCircleList"/>
    <dgm:cxn modelId="{C7B5F85B-7A16-4743-AF7F-235C228FDAEF}" type="presParOf" srcId="{213C941E-1063-4C3B-A22E-D8581EC7661A}" destId="{A3188734-B1B2-4AE3-9C8A-F963A3DF48B2}" srcOrd="0" destOrd="0" presId="urn:microsoft.com/office/officeart/2018/2/layout/IconCircleList"/>
    <dgm:cxn modelId="{6AEADCC7-D353-489F-95AD-20506859D0DA}" type="presParOf" srcId="{A3188734-B1B2-4AE3-9C8A-F963A3DF48B2}" destId="{149C618E-FAC6-426E-8F4E-C6696EA1947D}" srcOrd="0" destOrd="0" presId="urn:microsoft.com/office/officeart/2018/2/layout/IconCircleList"/>
    <dgm:cxn modelId="{ED03C4C7-549D-4713-8CB5-E4EE50CDDEEB}" type="presParOf" srcId="{A3188734-B1B2-4AE3-9C8A-F963A3DF48B2}" destId="{23E26291-CC6F-4A72-96B3-70169D5168B4}" srcOrd="1" destOrd="0" presId="urn:microsoft.com/office/officeart/2018/2/layout/IconCircleList"/>
    <dgm:cxn modelId="{0DDA45B5-67C1-4CAB-857B-5F2AFE5CEAE5}" type="presParOf" srcId="{A3188734-B1B2-4AE3-9C8A-F963A3DF48B2}" destId="{EB8ABAD1-C7DE-4049-B1B4-6291CA1954FE}" srcOrd="2" destOrd="0" presId="urn:microsoft.com/office/officeart/2018/2/layout/IconCircleList"/>
    <dgm:cxn modelId="{BFC6CBEA-C0AA-426C-94E2-A9DE0364824A}" type="presParOf" srcId="{A3188734-B1B2-4AE3-9C8A-F963A3DF48B2}" destId="{CD22E563-6E5B-479E-9F28-6A6A914CEBAF}" srcOrd="3" destOrd="0" presId="urn:microsoft.com/office/officeart/2018/2/layout/IconCircleList"/>
    <dgm:cxn modelId="{7F287CCE-96E2-49BA-8F71-3FE3E70FBCEA}" type="presParOf" srcId="{213C941E-1063-4C3B-A22E-D8581EC7661A}" destId="{F5BF9B2C-DD8D-4463-A424-F07EB6A641BE}" srcOrd="1" destOrd="0" presId="urn:microsoft.com/office/officeart/2018/2/layout/IconCircleList"/>
    <dgm:cxn modelId="{F82F4272-0CEE-4BDA-AA83-94D01B585C9A}" type="presParOf" srcId="{213C941E-1063-4C3B-A22E-D8581EC7661A}" destId="{DFFCC30E-C753-42C6-9618-14CAB278990C}" srcOrd="2" destOrd="0" presId="urn:microsoft.com/office/officeart/2018/2/layout/IconCircleList"/>
    <dgm:cxn modelId="{A7422B27-CA62-4B2A-80D1-B04590E336AF}" type="presParOf" srcId="{DFFCC30E-C753-42C6-9618-14CAB278990C}" destId="{B86DA5A1-1FB9-4C56-8CE1-891E4B2666A2}" srcOrd="0" destOrd="0" presId="urn:microsoft.com/office/officeart/2018/2/layout/IconCircleList"/>
    <dgm:cxn modelId="{8B8D7CD7-8EC8-4F6D-88DF-D7E41814F3D3}" type="presParOf" srcId="{DFFCC30E-C753-42C6-9618-14CAB278990C}" destId="{1E85BF1E-3521-4497-9B5E-0373B86D4EDB}" srcOrd="1" destOrd="0" presId="urn:microsoft.com/office/officeart/2018/2/layout/IconCircleList"/>
    <dgm:cxn modelId="{335306C8-FBAC-4EF7-8A44-994B64E9B53F}" type="presParOf" srcId="{DFFCC30E-C753-42C6-9618-14CAB278990C}" destId="{B6DDEB2F-5DC4-45DA-B600-1C7741CCA9A8}" srcOrd="2" destOrd="0" presId="urn:microsoft.com/office/officeart/2018/2/layout/IconCircleList"/>
    <dgm:cxn modelId="{924B5293-3AAC-4A5F-BE06-CE36E99A370C}" type="presParOf" srcId="{DFFCC30E-C753-42C6-9618-14CAB278990C}" destId="{7745E4E8-8512-4D8F-8BA8-60768E92A50B}" srcOrd="3" destOrd="0" presId="urn:microsoft.com/office/officeart/2018/2/layout/IconCircleList"/>
    <dgm:cxn modelId="{5B23AD5F-8B4E-40B1-9CBF-463540DDF846}" type="presParOf" srcId="{213C941E-1063-4C3B-A22E-D8581EC7661A}" destId="{F7973D03-70FF-4894-B70F-4C5594E5E6F7}" srcOrd="3" destOrd="0" presId="urn:microsoft.com/office/officeart/2018/2/layout/IconCircleList"/>
    <dgm:cxn modelId="{500DD3EC-4D35-4FF0-9C1C-8BBA2713900D}" type="presParOf" srcId="{213C941E-1063-4C3B-A22E-D8581EC7661A}" destId="{5DF30C04-C029-4B2D-B67E-F2DD035DA677}" srcOrd="4" destOrd="0" presId="urn:microsoft.com/office/officeart/2018/2/layout/IconCircleList"/>
    <dgm:cxn modelId="{C41166C7-85C8-410F-A0D9-733CE0186115}" type="presParOf" srcId="{5DF30C04-C029-4B2D-B67E-F2DD035DA677}" destId="{98480C36-81BC-4A9E-9D6A-7F227C4BEBC3}" srcOrd="0" destOrd="0" presId="urn:microsoft.com/office/officeart/2018/2/layout/IconCircleList"/>
    <dgm:cxn modelId="{04391010-6050-4F23-9459-756B9F382BF1}" type="presParOf" srcId="{5DF30C04-C029-4B2D-B67E-F2DD035DA677}" destId="{2DDCD9AA-71A5-48E7-884A-BA5DD288AC88}" srcOrd="1" destOrd="0" presId="urn:microsoft.com/office/officeart/2018/2/layout/IconCircleList"/>
    <dgm:cxn modelId="{78D14EA8-7C16-467E-AE37-463CB0495837}" type="presParOf" srcId="{5DF30C04-C029-4B2D-B67E-F2DD035DA677}" destId="{D9FBAD42-1D87-423D-BD03-AD3610F4D29B}" srcOrd="2" destOrd="0" presId="urn:microsoft.com/office/officeart/2018/2/layout/IconCircleList"/>
    <dgm:cxn modelId="{41B9BF6E-7C3E-43D8-8B1D-257CFD16E189}" type="presParOf" srcId="{5DF30C04-C029-4B2D-B67E-F2DD035DA677}" destId="{C55C70D7-43F5-4178-9512-F16A82AE9A96}" srcOrd="3" destOrd="0" presId="urn:microsoft.com/office/officeart/2018/2/layout/IconCircleList"/>
    <dgm:cxn modelId="{E67A0D61-71CC-4AEB-A51F-EAB0B1396CE4}" type="presParOf" srcId="{213C941E-1063-4C3B-A22E-D8581EC7661A}" destId="{4029A069-5C1C-4FBD-9FA0-7879B4845781}" srcOrd="5" destOrd="0" presId="urn:microsoft.com/office/officeart/2018/2/layout/IconCircleList"/>
    <dgm:cxn modelId="{C148B428-8714-4FCE-89D0-E00362201502}" type="presParOf" srcId="{213C941E-1063-4C3B-A22E-D8581EC7661A}" destId="{8DB4FEAA-2BCE-48D1-B454-329B4336C12E}" srcOrd="6" destOrd="0" presId="urn:microsoft.com/office/officeart/2018/2/layout/IconCircleList"/>
    <dgm:cxn modelId="{6538C76F-1DEF-4EED-8D84-C6DA7198F3B6}" type="presParOf" srcId="{8DB4FEAA-2BCE-48D1-B454-329B4336C12E}" destId="{108F9F14-3DA2-4B96-9F6E-7A34C03F7EDE}" srcOrd="0" destOrd="0" presId="urn:microsoft.com/office/officeart/2018/2/layout/IconCircleList"/>
    <dgm:cxn modelId="{58C747B2-9629-44EA-9926-632F47B88BBF}" type="presParOf" srcId="{8DB4FEAA-2BCE-48D1-B454-329B4336C12E}" destId="{970D6994-C1F2-4891-945B-7303A07779A4}" srcOrd="1" destOrd="0" presId="urn:microsoft.com/office/officeart/2018/2/layout/IconCircleList"/>
    <dgm:cxn modelId="{90A9B0EB-3C08-449F-9EDB-4AE1963C1A18}" type="presParOf" srcId="{8DB4FEAA-2BCE-48D1-B454-329B4336C12E}" destId="{DF57BF50-255E-4B85-8ED3-236B9B02E4F9}" srcOrd="2" destOrd="0" presId="urn:microsoft.com/office/officeart/2018/2/layout/IconCircleList"/>
    <dgm:cxn modelId="{BA55DD73-2920-4FEB-B829-880C3B541EB5}" type="presParOf" srcId="{8DB4FEAA-2BCE-48D1-B454-329B4336C12E}" destId="{0865F3B2-37D9-4EA6-9243-F0E9ED22FE1C}" srcOrd="3" destOrd="0" presId="urn:microsoft.com/office/officeart/2018/2/layout/IconCircleList"/>
    <dgm:cxn modelId="{EB7E376A-056B-4F79-B3F9-DED5217D010D}" type="presParOf" srcId="{213C941E-1063-4C3B-A22E-D8581EC7661A}" destId="{849B9B2D-CB64-4AE2-A6BD-511ED7E2336A}" srcOrd="7" destOrd="0" presId="urn:microsoft.com/office/officeart/2018/2/layout/IconCircleList"/>
    <dgm:cxn modelId="{F28E087C-033E-4652-A457-DF5223B573FF}" type="presParOf" srcId="{213C941E-1063-4C3B-A22E-D8581EC7661A}" destId="{CFE99E1C-53A8-4B92-B282-401D9A7BD566}" srcOrd="8" destOrd="0" presId="urn:microsoft.com/office/officeart/2018/2/layout/IconCircleList"/>
    <dgm:cxn modelId="{3A3F1F3C-E93A-4CBA-A840-83E4ECC4DCAB}" type="presParOf" srcId="{CFE99E1C-53A8-4B92-B282-401D9A7BD566}" destId="{6F68333B-27A6-4C0D-B0DB-CA42EBC52F6C}" srcOrd="0" destOrd="0" presId="urn:microsoft.com/office/officeart/2018/2/layout/IconCircleList"/>
    <dgm:cxn modelId="{8834D929-D6DA-4668-9DF7-51CEBC566DF1}" type="presParOf" srcId="{CFE99E1C-53A8-4B92-B282-401D9A7BD566}" destId="{95E8BD57-524B-47CE-A1A3-9FC55675C875}" srcOrd="1" destOrd="0" presId="urn:microsoft.com/office/officeart/2018/2/layout/IconCircleList"/>
    <dgm:cxn modelId="{4E0C45EE-D070-466B-9711-42577E0FA912}" type="presParOf" srcId="{CFE99E1C-53A8-4B92-B282-401D9A7BD566}" destId="{38A4B920-0472-49BB-A9B3-A80D3A19DB6F}" srcOrd="2" destOrd="0" presId="urn:microsoft.com/office/officeart/2018/2/layout/IconCircleList"/>
    <dgm:cxn modelId="{40ABBA5C-D391-498E-8CCE-5FFD0B71D745}" type="presParOf" srcId="{CFE99E1C-53A8-4B92-B282-401D9A7BD566}" destId="{3EC12CA3-E52B-429F-AE1D-F89FB84887FE}" srcOrd="3" destOrd="0" presId="urn:microsoft.com/office/officeart/2018/2/layout/IconCircleList"/>
    <dgm:cxn modelId="{EC88ECC7-EA99-4622-A6F3-78F3A3834765}" type="presParOf" srcId="{213C941E-1063-4C3B-A22E-D8581EC7661A}" destId="{E606227F-E9EF-4448-8172-9686873831ED}" srcOrd="9" destOrd="0" presId="urn:microsoft.com/office/officeart/2018/2/layout/IconCircleList"/>
    <dgm:cxn modelId="{7D279248-F11B-44EC-A089-E02FD8BA7D0D}" type="presParOf" srcId="{213C941E-1063-4C3B-A22E-D8581EC7661A}" destId="{0381A65F-EF06-4BC3-A1AB-C30E6BC3514F}" srcOrd="10" destOrd="0" presId="urn:microsoft.com/office/officeart/2018/2/layout/IconCircleList"/>
    <dgm:cxn modelId="{75E310BD-14B6-41DE-B15B-FA4C950434DB}" type="presParOf" srcId="{0381A65F-EF06-4BC3-A1AB-C30E6BC3514F}" destId="{9FFE9F50-EE92-4425-ABAB-4F040F1D9D56}" srcOrd="0" destOrd="0" presId="urn:microsoft.com/office/officeart/2018/2/layout/IconCircleList"/>
    <dgm:cxn modelId="{C7210218-C311-4A16-B7B0-47786C72E249}" type="presParOf" srcId="{0381A65F-EF06-4BC3-A1AB-C30E6BC3514F}" destId="{0185067E-ACFF-4DCE-BAA1-F04463E639EF}" srcOrd="1" destOrd="0" presId="urn:microsoft.com/office/officeart/2018/2/layout/IconCircleList"/>
    <dgm:cxn modelId="{96C10B58-E3F0-4AD6-ADDC-F8CB40CECCF7}" type="presParOf" srcId="{0381A65F-EF06-4BC3-A1AB-C30E6BC3514F}" destId="{A8352F50-7E02-4411-A874-21F6076DAED5}" srcOrd="2" destOrd="0" presId="urn:microsoft.com/office/officeart/2018/2/layout/IconCircleList"/>
    <dgm:cxn modelId="{649F0F7F-8962-4C49-8371-F84D9F6958BB}" type="presParOf" srcId="{0381A65F-EF06-4BC3-A1AB-C30E6BC3514F}" destId="{292B6800-CA7E-4AD8-AB77-F165F4AF7789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F4B8B6-4F44-40ED-A362-352AA9CDD298}">
      <dsp:nvSpPr>
        <dsp:cNvPr id="0" name=""/>
        <dsp:cNvSpPr/>
      </dsp:nvSpPr>
      <dsp:spPr>
        <a:xfrm>
          <a:off x="0" y="1563"/>
          <a:ext cx="6554788" cy="79242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731131-5DCB-4934-B042-A18AC6F8325E}">
      <dsp:nvSpPr>
        <dsp:cNvPr id="0" name=""/>
        <dsp:cNvSpPr/>
      </dsp:nvSpPr>
      <dsp:spPr>
        <a:xfrm>
          <a:off x="239708" y="179858"/>
          <a:ext cx="435832" cy="43583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9EF8A7-4411-484E-8EE6-7E3AD6340C67}">
      <dsp:nvSpPr>
        <dsp:cNvPr id="0" name=""/>
        <dsp:cNvSpPr/>
      </dsp:nvSpPr>
      <dsp:spPr>
        <a:xfrm>
          <a:off x="915248" y="1563"/>
          <a:ext cx="5639539" cy="792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65" tIns="83865" rIns="83865" bIns="8386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Track Gas Safety (CP12) and EICR (Electric) expiry dates.</a:t>
          </a:r>
        </a:p>
      </dsp:txBody>
      <dsp:txXfrm>
        <a:off x="915248" y="1563"/>
        <a:ext cx="5639539" cy="792423"/>
      </dsp:txXfrm>
    </dsp:sp>
    <dsp:sp modelId="{808C47D6-C2CB-4188-95B2-D2A9996CABA5}">
      <dsp:nvSpPr>
        <dsp:cNvPr id="0" name=""/>
        <dsp:cNvSpPr/>
      </dsp:nvSpPr>
      <dsp:spPr>
        <a:xfrm>
          <a:off x="0" y="992092"/>
          <a:ext cx="6554788" cy="79242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BA89B1-FF83-4D3F-A1EB-AC42ED7D86E4}">
      <dsp:nvSpPr>
        <dsp:cNvPr id="0" name=""/>
        <dsp:cNvSpPr/>
      </dsp:nvSpPr>
      <dsp:spPr>
        <a:xfrm>
          <a:off x="239708" y="1170387"/>
          <a:ext cx="435832" cy="43583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6D9B17-93AF-4308-9F7B-F64AB95CE198}">
      <dsp:nvSpPr>
        <dsp:cNvPr id="0" name=""/>
        <dsp:cNvSpPr/>
      </dsp:nvSpPr>
      <dsp:spPr>
        <a:xfrm>
          <a:off x="915248" y="992092"/>
          <a:ext cx="5639539" cy="792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65" tIns="83865" rIns="83865" bIns="8386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Red/Amber/Green status indicators for legal safety.</a:t>
          </a:r>
        </a:p>
      </dsp:txBody>
      <dsp:txXfrm>
        <a:off x="915248" y="992092"/>
        <a:ext cx="5639539" cy="792423"/>
      </dsp:txXfrm>
    </dsp:sp>
    <dsp:sp modelId="{20CE149B-CEF9-4034-85A6-92FF3175F008}">
      <dsp:nvSpPr>
        <dsp:cNvPr id="0" name=""/>
        <dsp:cNvSpPr/>
      </dsp:nvSpPr>
      <dsp:spPr>
        <a:xfrm>
          <a:off x="0" y="1982621"/>
          <a:ext cx="6554788" cy="79242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CD9760-4F83-4D8C-8934-7F420B75CBFE}">
      <dsp:nvSpPr>
        <dsp:cNvPr id="0" name=""/>
        <dsp:cNvSpPr/>
      </dsp:nvSpPr>
      <dsp:spPr>
        <a:xfrm>
          <a:off x="239708" y="2160917"/>
          <a:ext cx="435832" cy="43583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F4CC11-E777-4F5C-9330-51B5683B729D}">
      <dsp:nvSpPr>
        <dsp:cNvPr id="0" name=""/>
        <dsp:cNvSpPr/>
      </dsp:nvSpPr>
      <dsp:spPr>
        <a:xfrm>
          <a:off x="915248" y="1982621"/>
          <a:ext cx="5639539" cy="792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65" tIns="83865" rIns="83865" bIns="8386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EPC Ratings (A-G) to ensure legal rental standards.</a:t>
          </a:r>
        </a:p>
      </dsp:txBody>
      <dsp:txXfrm>
        <a:off x="915248" y="1982621"/>
        <a:ext cx="5639539" cy="792423"/>
      </dsp:txXfrm>
    </dsp:sp>
    <dsp:sp modelId="{8C564FE8-C87F-4BEA-8927-ED336E47792B}">
      <dsp:nvSpPr>
        <dsp:cNvPr id="0" name=""/>
        <dsp:cNvSpPr/>
      </dsp:nvSpPr>
      <dsp:spPr>
        <a:xfrm>
          <a:off x="0" y="2973151"/>
          <a:ext cx="6554788" cy="79242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284475-ADFD-4A91-AD6D-E0DA707A674B}">
      <dsp:nvSpPr>
        <dsp:cNvPr id="0" name=""/>
        <dsp:cNvSpPr/>
      </dsp:nvSpPr>
      <dsp:spPr>
        <a:xfrm>
          <a:off x="239708" y="3151446"/>
          <a:ext cx="435832" cy="43583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EC2BBB-10B6-46F8-8AF0-00C73E6D94AB}">
      <dsp:nvSpPr>
        <dsp:cNvPr id="0" name=""/>
        <dsp:cNvSpPr/>
      </dsp:nvSpPr>
      <dsp:spPr>
        <a:xfrm>
          <a:off x="915248" y="2973151"/>
          <a:ext cx="5639539" cy="792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65" tIns="83865" rIns="83865" bIns="8386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Protect your business from fines and legal liability.</a:t>
          </a:r>
        </a:p>
      </dsp:txBody>
      <dsp:txXfrm>
        <a:off x="915248" y="2973151"/>
        <a:ext cx="5639539" cy="7924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1B7AB8-03BD-4EE0-A064-D9FC545444B3}">
      <dsp:nvSpPr>
        <dsp:cNvPr id="0" name=""/>
        <dsp:cNvSpPr/>
      </dsp:nvSpPr>
      <dsp:spPr>
        <a:xfrm>
          <a:off x="2097532" y="1885"/>
          <a:ext cx="2359723" cy="9068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Use HMRC-aligned categories for faster tax returns.</a:t>
          </a:r>
        </a:p>
      </dsp:txBody>
      <dsp:txXfrm>
        <a:off x="2141800" y="46153"/>
        <a:ext cx="2271187" cy="818299"/>
      </dsp:txXfrm>
    </dsp:sp>
    <dsp:sp modelId="{5EF8BD37-5F33-4655-AD36-3183DDC762A5}">
      <dsp:nvSpPr>
        <dsp:cNvPr id="0" name=""/>
        <dsp:cNvSpPr/>
      </dsp:nvSpPr>
      <dsp:spPr>
        <a:xfrm>
          <a:off x="2097532" y="954062"/>
          <a:ext cx="2359723" cy="9068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Repairs vs. Improvements: Crucial for Income vs. Capital Gains Tax.</a:t>
          </a:r>
        </a:p>
      </dsp:txBody>
      <dsp:txXfrm>
        <a:off x="2141800" y="998330"/>
        <a:ext cx="2271187" cy="818299"/>
      </dsp:txXfrm>
    </dsp:sp>
    <dsp:sp modelId="{1E8D8BBA-1C9B-40BD-A064-22EA819BEFC8}">
      <dsp:nvSpPr>
        <dsp:cNvPr id="0" name=""/>
        <dsp:cNvSpPr/>
      </dsp:nvSpPr>
      <dsp:spPr>
        <a:xfrm>
          <a:off x="2097532" y="1906239"/>
          <a:ext cx="2359723" cy="9068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Track Insurance, Management Fees, and Professional Costs.</a:t>
          </a:r>
        </a:p>
      </dsp:txBody>
      <dsp:txXfrm>
        <a:off x="2141800" y="1950507"/>
        <a:ext cx="2271187" cy="818299"/>
      </dsp:txXfrm>
    </dsp:sp>
    <dsp:sp modelId="{F65A049C-DB0B-4C78-8C9B-2FA6D11F3876}">
      <dsp:nvSpPr>
        <dsp:cNvPr id="0" name=""/>
        <dsp:cNvSpPr/>
      </dsp:nvSpPr>
      <dsp:spPr>
        <a:xfrm>
          <a:off x="2097532" y="2858417"/>
          <a:ext cx="2359723" cy="9068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Always attach a digital receipt link for every entry.</a:t>
          </a:r>
        </a:p>
      </dsp:txBody>
      <dsp:txXfrm>
        <a:off x="2141800" y="2902685"/>
        <a:ext cx="2271187" cy="8182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F4B8B6-4F44-40ED-A362-352AA9CDD298}">
      <dsp:nvSpPr>
        <dsp:cNvPr id="0" name=""/>
        <dsp:cNvSpPr/>
      </dsp:nvSpPr>
      <dsp:spPr>
        <a:xfrm>
          <a:off x="0" y="1563"/>
          <a:ext cx="6554788" cy="79242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731131-5DCB-4934-B042-A18AC6F8325E}">
      <dsp:nvSpPr>
        <dsp:cNvPr id="0" name=""/>
        <dsp:cNvSpPr/>
      </dsp:nvSpPr>
      <dsp:spPr>
        <a:xfrm>
          <a:off x="239708" y="179858"/>
          <a:ext cx="435832" cy="43583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9EF8A7-4411-484E-8EE6-7E3AD6340C67}">
      <dsp:nvSpPr>
        <dsp:cNvPr id="0" name=""/>
        <dsp:cNvSpPr/>
      </dsp:nvSpPr>
      <dsp:spPr>
        <a:xfrm>
          <a:off x="915248" y="1563"/>
          <a:ext cx="5639539" cy="792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65" tIns="83865" rIns="83865" bIns="8386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Claim 45p per mile for property inspections and repair trips.</a:t>
          </a:r>
          <a:endParaRPr lang="en-US" sz="2000" kern="1200" dirty="0"/>
        </a:p>
      </dsp:txBody>
      <dsp:txXfrm>
        <a:off x="915248" y="1563"/>
        <a:ext cx="5639539" cy="792423"/>
      </dsp:txXfrm>
    </dsp:sp>
    <dsp:sp modelId="{20CE149B-CEF9-4034-85A6-92FF3175F008}">
      <dsp:nvSpPr>
        <dsp:cNvPr id="0" name=""/>
        <dsp:cNvSpPr/>
      </dsp:nvSpPr>
      <dsp:spPr>
        <a:xfrm>
          <a:off x="0" y="992092"/>
          <a:ext cx="6554788" cy="79242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CD9760-4F83-4D8C-8934-7F420B75CBFE}">
      <dsp:nvSpPr>
        <dsp:cNvPr id="0" name=""/>
        <dsp:cNvSpPr/>
      </dsp:nvSpPr>
      <dsp:spPr>
        <a:xfrm>
          <a:off x="239708" y="1170387"/>
          <a:ext cx="435832" cy="43583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F4CC11-E777-4F5C-9330-51B5683B729D}">
      <dsp:nvSpPr>
        <dsp:cNvPr id="0" name=""/>
        <dsp:cNvSpPr/>
      </dsp:nvSpPr>
      <dsp:spPr>
        <a:xfrm>
          <a:off x="915248" y="992092"/>
          <a:ext cx="5639539" cy="792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65" tIns="83865" rIns="83865" bIns="8386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Identify 'Void Periods' to improve occupancy rates.</a:t>
          </a:r>
          <a:endParaRPr lang="en-US" sz="2000" kern="1200" dirty="0"/>
        </a:p>
      </dsp:txBody>
      <dsp:txXfrm>
        <a:off x="915248" y="992092"/>
        <a:ext cx="5639539" cy="792423"/>
      </dsp:txXfrm>
    </dsp:sp>
    <dsp:sp modelId="{808C47D6-C2CB-4188-95B2-D2A9996CABA5}">
      <dsp:nvSpPr>
        <dsp:cNvPr id="0" name=""/>
        <dsp:cNvSpPr/>
      </dsp:nvSpPr>
      <dsp:spPr>
        <a:xfrm>
          <a:off x="0" y="1982621"/>
          <a:ext cx="6554788" cy="79242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BA89B1-FF83-4D3F-A1EB-AC42ED7D86E4}">
      <dsp:nvSpPr>
        <dsp:cNvPr id="0" name=""/>
        <dsp:cNvSpPr/>
      </dsp:nvSpPr>
      <dsp:spPr>
        <a:xfrm>
          <a:off x="239708" y="2160917"/>
          <a:ext cx="435832" cy="43583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6D9B17-93AF-4308-9F7B-F64AB95CE198}">
      <dsp:nvSpPr>
        <dsp:cNvPr id="0" name=""/>
        <dsp:cNvSpPr/>
      </dsp:nvSpPr>
      <dsp:spPr>
        <a:xfrm>
          <a:off x="915248" y="1982621"/>
          <a:ext cx="5639539" cy="792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65" tIns="83865" rIns="83865" bIns="8386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Automatically calculate Gross vs. Net Yield.</a:t>
          </a:r>
          <a:endParaRPr lang="en-US" sz="2000" kern="1200" dirty="0"/>
        </a:p>
      </dsp:txBody>
      <dsp:txXfrm>
        <a:off x="915248" y="1982621"/>
        <a:ext cx="5639539" cy="792423"/>
      </dsp:txXfrm>
    </dsp:sp>
    <dsp:sp modelId="{8C564FE8-C87F-4BEA-8927-ED336E47792B}">
      <dsp:nvSpPr>
        <dsp:cNvPr id="0" name=""/>
        <dsp:cNvSpPr/>
      </dsp:nvSpPr>
      <dsp:spPr>
        <a:xfrm>
          <a:off x="0" y="2973151"/>
          <a:ext cx="6554788" cy="79242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284475-ADFD-4A91-AD6D-E0DA707A674B}">
      <dsp:nvSpPr>
        <dsp:cNvPr id="0" name=""/>
        <dsp:cNvSpPr/>
      </dsp:nvSpPr>
      <dsp:spPr>
        <a:xfrm>
          <a:off x="239708" y="3151446"/>
          <a:ext cx="435832" cy="43583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EC2BBB-10B6-46F8-8AF0-00C73E6D94AB}">
      <dsp:nvSpPr>
        <dsp:cNvPr id="0" name=""/>
        <dsp:cNvSpPr/>
      </dsp:nvSpPr>
      <dsp:spPr>
        <a:xfrm>
          <a:off x="915248" y="2973151"/>
          <a:ext cx="5639539" cy="792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65" tIns="83865" rIns="83865" bIns="8386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View real-time Cash Flow per property.</a:t>
          </a:r>
          <a:endParaRPr lang="en-US" sz="2000" kern="1200" dirty="0"/>
        </a:p>
      </dsp:txBody>
      <dsp:txXfrm>
        <a:off x="915248" y="2973151"/>
        <a:ext cx="5639539" cy="79242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E795AE-BA39-4C6B-AD0B-E213845C97C6}">
      <dsp:nvSpPr>
        <dsp:cNvPr id="0" name=""/>
        <dsp:cNvSpPr/>
      </dsp:nvSpPr>
      <dsp:spPr>
        <a:xfrm>
          <a:off x="2097557" y="1885"/>
          <a:ext cx="2359752" cy="9069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Total Portfolio Overview: At-a-glance financial health.</a:t>
          </a:r>
        </a:p>
      </dsp:txBody>
      <dsp:txXfrm>
        <a:off x="2141831" y="46159"/>
        <a:ext cx="2271204" cy="818415"/>
      </dsp:txXfrm>
    </dsp:sp>
    <dsp:sp modelId="{600DB789-69AA-479F-AB7A-639282339E85}">
      <dsp:nvSpPr>
        <dsp:cNvPr id="0" name=""/>
        <dsp:cNvSpPr/>
      </dsp:nvSpPr>
      <dsp:spPr>
        <a:xfrm>
          <a:off x="2097557" y="954197"/>
          <a:ext cx="2359752" cy="9069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Net Yield %: Is your investment beating the market?</a:t>
          </a:r>
        </a:p>
      </dsp:txBody>
      <dsp:txXfrm>
        <a:off x="2141831" y="998471"/>
        <a:ext cx="2271204" cy="818415"/>
      </dsp:txXfrm>
    </dsp:sp>
    <dsp:sp modelId="{E31CF4A2-8E79-4660-9927-E0EAFFE095C5}">
      <dsp:nvSpPr>
        <dsp:cNvPr id="0" name=""/>
        <dsp:cNvSpPr/>
      </dsp:nvSpPr>
      <dsp:spPr>
        <a:xfrm>
          <a:off x="2097557" y="1906509"/>
          <a:ext cx="2359752" cy="9069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Tax Summary: Ready for Self-Assessment.</a:t>
          </a:r>
        </a:p>
      </dsp:txBody>
      <dsp:txXfrm>
        <a:off x="2141831" y="1950783"/>
        <a:ext cx="2271204" cy="818415"/>
      </dsp:txXfrm>
    </dsp:sp>
    <dsp:sp modelId="{0D177BB4-5210-4BA2-8016-43A88D07574C}">
      <dsp:nvSpPr>
        <dsp:cNvPr id="0" name=""/>
        <dsp:cNvSpPr/>
      </dsp:nvSpPr>
      <dsp:spPr>
        <a:xfrm>
          <a:off x="2097557" y="2858820"/>
          <a:ext cx="2359752" cy="9069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Stay organized, stay profitable, and stay compliant.</a:t>
          </a:r>
        </a:p>
      </dsp:txBody>
      <dsp:txXfrm>
        <a:off x="2141831" y="2903094"/>
        <a:ext cx="2271204" cy="81841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9C618E-FAC6-426E-8F4E-C6696EA1947D}">
      <dsp:nvSpPr>
        <dsp:cNvPr id="0" name=""/>
        <dsp:cNvSpPr/>
      </dsp:nvSpPr>
      <dsp:spPr>
        <a:xfrm>
          <a:off x="267050" y="47717"/>
          <a:ext cx="797075" cy="79707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E26291-CC6F-4A72-96B3-70169D5168B4}">
      <dsp:nvSpPr>
        <dsp:cNvPr id="0" name=""/>
        <dsp:cNvSpPr/>
      </dsp:nvSpPr>
      <dsp:spPr>
        <a:xfrm>
          <a:off x="434436" y="215103"/>
          <a:ext cx="462303" cy="4623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22E563-6E5B-479E-9F28-6A6A914CEBAF}">
      <dsp:nvSpPr>
        <dsp:cNvPr id="0" name=""/>
        <dsp:cNvSpPr/>
      </dsp:nvSpPr>
      <dsp:spPr>
        <a:xfrm>
          <a:off x="1234927" y="47717"/>
          <a:ext cx="1878820" cy="797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bg1"/>
              </a:solidFill>
            </a:rPr>
            <a:t>Verify Rent Payments: Match bank statements to the 'Rent Payments' log.</a:t>
          </a:r>
        </a:p>
      </dsp:txBody>
      <dsp:txXfrm>
        <a:off x="1234927" y="47717"/>
        <a:ext cx="1878820" cy="797075"/>
      </dsp:txXfrm>
    </dsp:sp>
    <dsp:sp modelId="{B86DA5A1-1FB9-4C56-8CE1-891E4B2666A2}">
      <dsp:nvSpPr>
        <dsp:cNvPr id="0" name=""/>
        <dsp:cNvSpPr/>
      </dsp:nvSpPr>
      <dsp:spPr>
        <a:xfrm>
          <a:off x="3441118" y="47717"/>
          <a:ext cx="797075" cy="79707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85BF1E-3521-4497-9B5E-0373B86D4EDB}">
      <dsp:nvSpPr>
        <dsp:cNvPr id="0" name=""/>
        <dsp:cNvSpPr/>
      </dsp:nvSpPr>
      <dsp:spPr>
        <a:xfrm>
          <a:off x="3608504" y="215103"/>
          <a:ext cx="462303" cy="4623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45E4E8-8512-4D8F-8BA8-60768E92A50B}">
      <dsp:nvSpPr>
        <dsp:cNvPr id="0" name=""/>
        <dsp:cNvSpPr/>
      </dsp:nvSpPr>
      <dsp:spPr>
        <a:xfrm>
          <a:off x="4408995" y="47717"/>
          <a:ext cx="1878820" cy="797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</a:rPr>
            <a:t>Review Maintenance: Close completed tasks and follow up on 'Emergency' issues.</a:t>
          </a:r>
        </a:p>
      </dsp:txBody>
      <dsp:txXfrm>
        <a:off x="4408995" y="47717"/>
        <a:ext cx="1878820" cy="797075"/>
      </dsp:txXfrm>
    </dsp:sp>
    <dsp:sp modelId="{98480C36-81BC-4A9E-9D6A-7F227C4BEBC3}">
      <dsp:nvSpPr>
        <dsp:cNvPr id="0" name=""/>
        <dsp:cNvSpPr/>
      </dsp:nvSpPr>
      <dsp:spPr>
        <a:xfrm>
          <a:off x="267050" y="1485297"/>
          <a:ext cx="797075" cy="79707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DCD9AA-71A5-48E7-884A-BA5DD288AC88}">
      <dsp:nvSpPr>
        <dsp:cNvPr id="0" name=""/>
        <dsp:cNvSpPr/>
      </dsp:nvSpPr>
      <dsp:spPr>
        <a:xfrm>
          <a:off x="434436" y="1652683"/>
          <a:ext cx="462303" cy="46230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5C70D7-43F5-4178-9512-F16A82AE9A96}">
      <dsp:nvSpPr>
        <dsp:cNvPr id="0" name=""/>
        <dsp:cNvSpPr/>
      </dsp:nvSpPr>
      <dsp:spPr>
        <a:xfrm>
          <a:off x="1234927" y="1485297"/>
          <a:ext cx="1878820" cy="797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bg1"/>
              </a:solidFill>
            </a:rPr>
            <a:t>Log Expenses &amp; Mileage: Capture receipts and trips while they are fresh.</a:t>
          </a:r>
        </a:p>
      </dsp:txBody>
      <dsp:txXfrm>
        <a:off x="1234927" y="1485297"/>
        <a:ext cx="1878820" cy="797075"/>
      </dsp:txXfrm>
    </dsp:sp>
    <dsp:sp modelId="{108F9F14-3DA2-4B96-9F6E-7A34C03F7EDE}">
      <dsp:nvSpPr>
        <dsp:cNvPr id="0" name=""/>
        <dsp:cNvSpPr/>
      </dsp:nvSpPr>
      <dsp:spPr>
        <a:xfrm>
          <a:off x="3441118" y="1485297"/>
          <a:ext cx="797075" cy="79707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0D6994-C1F2-4891-945B-7303A07779A4}">
      <dsp:nvSpPr>
        <dsp:cNvPr id="0" name=""/>
        <dsp:cNvSpPr/>
      </dsp:nvSpPr>
      <dsp:spPr>
        <a:xfrm>
          <a:off x="3608504" y="1652683"/>
          <a:ext cx="462303" cy="46230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65F3B2-37D9-4EA6-9243-F0E9ED22FE1C}">
      <dsp:nvSpPr>
        <dsp:cNvPr id="0" name=""/>
        <dsp:cNvSpPr/>
      </dsp:nvSpPr>
      <dsp:spPr>
        <a:xfrm>
          <a:off x="4408995" y="1485297"/>
          <a:ext cx="1878820" cy="797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</a:rPr>
            <a:t>Compliance Scan: Check the Dashboard for 'Amber' safety certificate warnings.</a:t>
          </a:r>
        </a:p>
      </dsp:txBody>
      <dsp:txXfrm>
        <a:off x="4408995" y="1485297"/>
        <a:ext cx="1878820" cy="797075"/>
      </dsp:txXfrm>
    </dsp:sp>
    <dsp:sp modelId="{6F68333B-27A6-4C0D-B0DB-CA42EBC52F6C}">
      <dsp:nvSpPr>
        <dsp:cNvPr id="0" name=""/>
        <dsp:cNvSpPr/>
      </dsp:nvSpPr>
      <dsp:spPr>
        <a:xfrm>
          <a:off x="267050" y="2922876"/>
          <a:ext cx="797075" cy="79707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E8BD57-524B-47CE-A1A3-9FC55675C875}">
      <dsp:nvSpPr>
        <dsp:cNvPr id="0" name=""/>
        <dsp:cNvSpPr/>
      </dsp:nvSpPr>
      <dsp:spPr>
        <a:xfrm>
          <a:off x="434436" y="3090262"/>
          <a:ext cx="462303" cy="462303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C12CA3-E52B-429F-AE1D-F89FB84887FE}">
      <dsp:nvSpPr>
        <dsp:cNvPr id="0" name=""/>
        <dsp:cNvSpPr/>
      </dsp:nvSpPr>
      <dsp:spPr>
        <a:xfrm>
          <a:off x="1234927" y="2922876"/>
          <a:ext cx="1878820" cy="797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bg1"/>
              </a:solidFill>
            </a:rPr>
            <a:t>Tenant Check-in: Send a quick message to confirm everything is okay.</a:t>
          </a:r>
        </a:p>
      </dsp:txBody>
      <dsp:txXfrm>
        <a:off x="1234927" y="2922876"/>
        <a:ext cx="1878820" cy="797075"/>
      </dsp:txXfrm>
    </dsp:sp>
    <dsp:sp modelId="{9FFE9F50-EE92-4425-ABAB-4F040F1D9D56}">
      <dsp:nvSpPr>
        <dsp:cNvPr id="0" name=""/>
        <dsp:cNvSpPr/>
      </dsp:nvSpPr>
      <dsp:spPr>
        <a:xfrm>
          <a:off x="3441118" y="2922876"/>
          <a:ext cx="797075" cy="79707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85067E-ACFF-4DCE-BAA1-F04463E639EF}">
      <dsp:nvSpPr>
        <dsp:cNvPr id="0" name=""/>
        <dsp:cNvSpPr/>
      </dsp:nvSpPr>
      <dsp:spPr>
        <a:xfrm>
          <a:off x="3608504" y="3090262"/>
          <a:ext cx="462303" cy="462303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2B6800-CA7E-4AD8-AB77-F165F4AF7789}">
      <dsp:nvSpPr>
        <dsp:cNvPr id="0" name=""/>
        <dsp:cNvSpPr/>
      </dsp:nvSpPr>
      <dsp:spPr>
        <a:xfrm>
          <a:off x="4408995" y="2922876"/>
          <a:ext cx="1878820" cy="797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bg1"/>
              </a:solidFill>
            </a:rPr>
            <a:t>Financial Health Check: Review your 'Net Cash Flow' on the Dashboard.</a:t>
          </a:r>
        </a:p>
      </dsp:txBody>
      <dsp:txXfrm>
        <a:off x="4408995" y="2922876"/>
        <a:ext cx="1878820" cy="7970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589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978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150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35775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45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80186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179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292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674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607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832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86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459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837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905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98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670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5058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62000"/>
                <a:satMod val="200000"/>
                <a:lumMod val="124000"/>
              </a:schemeClr>
            </a:gs>
            <a:gs pos="100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848AE48-1FE6-47D4-8196-B8BCF1FDD6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9230" y="4473679"/>
            <a:ext cx="7164419" cy="123325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100"/>
              <a:t>Landlord Resource: User Guide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1611" y="5686129"/>
            <a:ext cx="7217608" cy="46296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800"/>
              <a:t>Compliance, Tax Readiness, and Financial Growth</a:t>
            </a:r>
          </a:p>
          <a:p>
            <a:pPr>
              <a:lnSpc>
                <a:spcPct val="90000"/>
              </a:lnSpc>
            </a:pPr>
            <a:r>
              <a:rPr lang="en-GB" sz="800"/>
              <a:t>Made by Tervel Mihaylov | TTAM LTD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4BF44CF-607D-4572-8EDD-58D34B7204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7996DF-5170-4BA8-96C6-475C63E2E9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C7AA695-E385-4E8A-90B4-0D12835EBD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44AF997-D744-4ED9-AC18-9B6C6BD997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86294F8-E647-4451-80EF-CC02DB3CB4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666D36E-7D02-4608-86CB-DF7B649EBC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Snip Diagonal Corner Rectangle 12">
            <a:extLst>
              <a:ext uri="{FF2B5EF4-FFF2-40B4-BE49-F238E27FC236}">
                <a16:creationId xmlns:a16="http://schemas.microsoft.com/office/drawing/2014/main" id="{214C558A-0562-4149-815A-938155FD53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4188" y="690851"/>
            <a:ext cx="7211752" cy="3607302"/>
          </a:xfrm>
          <a:prstGeom prst="snip2DiagRect">
            <a:avLst>
              <a:gd name="adj1" fmla="val 12305"/>
              <a:gd name="adj2" fmla="val 0"/>
            </a:avLst>
          </a:prstGeom>
          <a:solidFill>
            <a:schemeClr val="tx1"/>
          </a:solidFill>
          <a:ln>
            <a:solidFill>
              <a:srgbClr val="FFFFFF">
                <a:alpha val="40000"/>
              </a:srgbClr>
            </a:solidFill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Pen placed on top of a signature line">
            <a:extLst>
              <a:ext uri="{FF2B5EF4-FFF2-40B4-BE49-F238E27FC236}">
                <a16:creationId xmlns:a16="http://schemas.microsoft.com/office/drawing/2014/main" id="{85B3E173-D6E6-71A7-82D6-A9089259FEA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-2" b="29458"/>
          <a:stretch>
            <a:fillRect/>
          </a:stretch>
        </p:blipFill>
        <p:spPr>
          <a:xfrm>
            <a:off x="626200" y="854087"/>
            <a:ext cx="6967728" cy="3280831"/>
          </a:xfrm>
          <a:custGeom>
            <a:avLst/>
            <a:gdLst/>
            <a:ahLst/>
            <a:cxnLst/>
            <a:rect l="l" t="t" r="r" b="b"/>
            <a:pathLst>
              <a:path w="9290304" h="3280831">
                <a:moveTo>
                  <a:pt x="402071" y="0"/>
                </a:moveTo>
                <a:lnTo>
                  <a:pt x="9290304" y="0"/>
                </a:lnTo>
                <a:lnTo>
                  <a:pt x="9290304" y="2876895"/>
                </a:lnTo>
                <a:lnTo>
                  <a:pt x="8886368" y="3280831"/>
                </a:lnTo>
                <a:lnTo>
                  <a:pt x="0" y="3280831"/>
                </a:lnTo>
                <a:lnTo>
                  <a:pt x="0" y="402071"/>
                </a:lnTo>
                <a:close/>
              </a:path>
            </a:pathLst>
          </a:cu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2C569-7A91-E3E1-DA33-8321F44FA4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7561E-4C9B-CB0B-4BAA-DA9F4EE89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>
                <a:solidFill>
                  <a:srgbClr val="006666"/>
                </a:solidFill>
              </a:defRPr>
            </a:pPr>
            <a:r>
              <a:t>1. Compliance &amp; Safety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4931493E-236B-DFEF-5D19-D0F1F9CADF0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3400" y="533400"/>
          <a:ext cx="6554788" cy="3767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36EAEE4-052D-CB2B-B78C-EAEAD6902A3F}"/>
              </a:ext>
            </a:extLst>
          </p:cNvPr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006666"/>
                </a:solidFill>
              </a:defRPr>
            </a:pPr>
            <a:r>
              <a:t>TTAM LTD | Made by Tervel Mihaylov</a:t>
            </a:r>
          </a:p>
        </p:txBody>
      </p:sp>
    </p:spTree>
    <p:extLst>
      <p:ext uri="{BB962C8B-B14F-4D97-AF65-F5344CB8AC3E}">
        <p14:creationId xmlns:p14="http://schemas.microsoft.com/office/powerpoint/2010/main" val="4253571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BE5E9-0743-8339-52EF-087584AF18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0339E-3FF7-6678-C0F7-5B68D683A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>
                <a:solidFill>
                  <a:srgbClr val="006666"/>
                </a:solidFill>
              </a:defRPr>
            </a:pPr>
            <a:r>
              <a:t>2. Professional Tax Categories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36248414-1D3F-DC8F-CB8E-1EF450BFB94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3400" y="533400"/>
          <a:ext cx="6554788" cy="3767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FF751A1-99FC-44F2-2415-36929A275499}"/>
              </a:ext>
            </a:extLst>
          </p:cNvPr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006666"/>
                </a:solidFill>
              </a:defRPr>
            </a:pPr>
            <a:r>
              <a:t>TTAM LTD | Made by Tervel Mihaylov</a:t>
            </a:r>
          </a:p>
        </p:txBody>
      </p:sp>
    </p:spTree>
    <p:extLst>
      <p:ext uri="{BB962C8B-B14F-4D97-AF65-F5344CB8AC3E}">
        <p14:creationId xmlns:p14="http://schemas.microsoft.com/office/powerpoint/2010/main" val="59365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C4536-E492-2A70-D8A6-B6760192B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9E124-43EF-2F4D-B7CF-A7F6EFDD0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>
                <a:solidFill>
                  <a:srgbClr val="006666"/>
                </a:solidFill>
              </a:defRPr>
            </a:pPr>
            <a:r>
              <a:rPr lang="en-GB" dirty="0"/>
              <a:t>3. Maximizing Deductions</a:t>
            </a:r>
            <a:endParaRPr dirty="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D4E4829F-600B-5400-7AE5-D9CC617D9C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9792402"/>
              </p:ext>
            </p:extLst>
          </p:nvPr>
        </p:nvGraphicFramePr>
        <p:xfrm>
          <a:off x="533400" y="533400"/>
          <a:ext cx="6554788" cy="3767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024B347-A042-F3CE-B25B-381D07D1A820}"/>
              </a:ext>
            </a:extLst>
          </p:cNvPr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006666"/>
                </a:solidFill>
              </a:defRPr>
            </a:pPr>
            <a:r>
              <a:t>TTAM LTD | Made by Tervel Mihaylov</a:t>
            </a:r>
          </a:p>
        </p:txBody>
      </p:sp>
    </p:spTree>
    <p:extLst>
      <p:ext uri="{BB962C8B-B14F-4D97-AF65-F5344CB8AC3E}">
        <p14:creationId xmlns:p14="http://schemas.microsoft.com/office/powerpoint/2010/main" val="1626793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308E62-7843-3FBE-B75B-4DB857864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2875E-B0BB-271B-8A13-E765779E1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>
                <a:solidFill>
                  <a:srgbClr val="006666"/>
                </a:solidFill>
              </a:defRPr>
            </a:pPr>
            <a:r>
              <a:t>4. Using the Dashboard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09BEC461-6E38-2302-AFE7-1DD98D9B3E4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3400" y="533400"/>
          <a:ext cx="6554867" cy="3767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188F111-AD0A-C1F2-BC74-04743D0D3C19}"/>
              </a:ext>
            </a:extLst>
          </p:cNvPr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006666"/>
                </a:solidFill>
              </a:defRPr>
            </a:pPr>
            <a:r>
              <a:t>TTAM LTD | Made by Tervel Mihaylov</a:t>
            </a:r>
          </a:p>
        </p:txBody>
      </p:sp>
    </p:spTree>
    <p:extLst>
      <p:ext uri="{BB962C8B-B14F-4D97-AF65-F5344CB8AC3E}">
        <p14:creationId xmlns:p14="http://schemas.microsoft.com/office/powerpoint/2010/main" val="2462426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7C327-A81D-2811-1CFF-24C8C920A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843C1-98BF-DC75-5769-B9DED267E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>
                <a:solidFill>
                  <a:srgbClr val="006666"/>
                </a:solidFill>
              </a:defRPr>
            </a:pPr>
            <a:r>
              <a:t>5. The Landlord’s Monthly Checklist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B8479496-4BD6-2F3E-77C8-B81227783C3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3400" y="533400"/>
          <a:ext cx="6554867" cy="3767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62D00BE-362B-0658-9347-4489B26CDDDE}"/>
              </a:ext>
            </a:extLst>
          </p:cNvPr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006666"/>
                </a:solidFill>
              </a:defRPr>
            </a:pPr>
            <a:r>
              <a:t>TTAM LTD | Made by Tervel Mihaylov</a:t>
            </a:r>
          </a:p>
        </p:txBody>
      </p:sp>
    </p:spTree>
    <p:extLst>
      <p:ext uri="{BB962C8B-B14F-4D97-AF65-F5344CB8AC3E}">
        <p14:creationId xmlns:p14="http://schemas.microsoft.com/office/powerpoint/2010/main" val="304379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6">
            <a:extLst>
              <a:ext uri="{FF2B5EF4-FFF2-40B4-BE49-F238E27FC236}">
                <a16:creationId xmlns:a16="http://schemas.microsoft.com/office/drawing/2014/main" id="{AD2D45C7-2E37-44FD-AC77-116CD14B9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3" y="2"/>
            <a:ext cx="9143307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1FF88480-2CF1-4C54-8CE3-2CA9CD9FF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9141618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4487332"/>
            <a:ext cx="6400800" cy="150706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>
                <a:solidFill>
                  <a:schemeClr val="tx2"/>
                </a:solidFill>
              </a:rPr>
              <a:t>TTAM LTD | Tax, Trust, Accounting, &amp;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59" y="685800"/>
            <a:ext cx="6400800" cy="361526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GB" sz="140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lang="en-GB" sz="1400">
                <a:solidFill>
                  <a:schemeClr val="tx1"/>
                </a:solidFill>
              </a:rPr>
              <a:t>Email: ttam.smarttax@gmail.com</a:t>
            </a:r>
          </a:p>
          <a:p>
            <a:pPr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lang="en-GB" sz="1400">
                <a:solidFill>
                  <a:schemeClr val="tx1"/>
                </a:solidFill>
              </a:rPr>
              <a:t>Phone: +44 (0)117 463 1777 | +44(0)7887 043020</a:t>
            </a:r>
          </a:p>
          <a:p>
            <a:pPr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lang="en-GB" sz="1400">
                <a:solidFill>
                  <a:schemeClr val="tx1"/>
                </a:solidFill>
              </a:rPr>
              <a:t>Website: www.ttam.ltd</a:t>
            </a:r>
          </a:p>
          <a:p>
            <a:pPr>
              <a:lnSpc>
                <a:spcPct val="90000"/>
              </a:lnSpc>
            </a:pPr>
            <a:br>
              <a:rPr lang="en-GB" sz="1400">
                <a:solidFill>
                  <a:schemeClr val="tx1"/>
                </a:solidFill>
              </a:rPr>
            </a:br>
            <a:r>
              <a:rPr lang="en-GB" sz="1400">
                <a:solidFill>
                  <a:schemeClr val="tx1"/>
                </a:solidFill>
              </a:rPr>
              <a:t>Packages:</a:t>
            </a:r>
          </a:p>
          <a:p>
            <a:pPr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lang="en-GB" sz="1400">
                <a:solidFill>
                  <a:schemeClr val="tx1"/>
                </a:solidFill>
              </a:rPr>
              <a:t>Bronze: Sole trader bookkeeping (&lt;£35k turnover)</a:t>
            </a:r>
          </a:p>
          <a:p>
            <a:pPr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lang="en-GB" sz="1400">
                <a:solidFill>
                  <a:schemeClr val="tx1"/>
                </a:solidFill>
              </a:rPr>
              <a:t>Silver: Frequent bookkeeping &amp; quarterly insights (£50k–£200k turnover)</a:t>
            </a:r>
          </a:p>
          <a:p>
            <a:pPr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lang="en-GB" sz="1400">
                <a:solidFill>
                  <a:schemeClr val="tx1"/>
                </a:solidFill>
              </a:rPr>
              <a:t>Gold: Limited company compliance &amp; corporation tax (£150k–£1m turnover)</a:t>
            </a:r>
          </a:p>
          <a:p>
            <a:pPr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lang="en-GB" sz="1400">
                <a:solidFill>
                  <a:schemeClr val="tx1"/>
                </a:solidFill>
              </a:rPr>
              <a:t>Platinum: Daily oversight, payroll, CFO-level support (£500k+ turnover)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411</Words>
  <Application>Microsoft Office PowerPoint</Application>
  <PresentationFormat>On-screen Show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Century Gothic</vt:lpstr>
      <vt:lpstr>Wingdings 3</vt:lpstr>
      <vt:lpstr>Slice</vt:lpstr>
      <vt:lpstr>Landlord Resource: User Guide</vt:lpstr>
      <vt:lpstr>1. Compliance &amp; Safety</vt:lpstr>
      <vt:lpstr>2. Professional Tax Categories</vt:lpstr>
      <vt:lpstr>3. Maximizing Deductions</vt:lpstr>
      <vt:lpstr>4. Using the Dashboard</vt:lpstr>
      <vt:lpstr>5. The Landlord’s Monthly Checklist</vt:lpstr>
      <vt:lpstr>TTAM LTD | Tax, Trust, Accounting, &amp; Management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Tervel Mihaylov</dc:creator>
  <cp:keywords/>
  <dc:description>generated using python-pptx</dc:description>
  <cp:lastModifiedBy>Office</cp:lastModifiedBy>
  <cp:revision>3</cp:revision>
  <dcterms:created xsi:type="dcterms:W3CDTF">2013-01-27T09:14:16Z</dcterms:created>
  <dcterms:modified xsi:type="dcterms:W3CDTF">2025-12-20T09:34:34Z</dcterms:modified>
  <cp:category/>
</cp:coreProperties>
</file>